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6256000" cy="9144000"/>
  <p:notesSz cx="6858000" cy="9144000"/>
  <p:embeddedFontLst>
    <p:embeddedFont>
      <p:font typeface="Calibri" panose="020F0502020204030204" pitchFamily="3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gqFoH9wk/LjElFgiyxmVJw==" hashData="nnpYGqeVVJU3XIe5bhl2Gq2dUhoKbSyFoJuWy+e9X/y/luFGZ3YIDo1lCpsjqLn5Jwg7HtUkD/ox/CbgkqK5pg=="/>
  <p:extLst>
    <p:ext uri="{EFAFB233-063F-42B5-8137-9DF3F51BA10A}">
      <p15:sldGuideLst xmlns:p15="http://schemas.microsoft.com/office/powerpoint/2012/main">
        <p15:guide id="1" orient="horz" pos="4248">
          <p15:clr>
            <a:srgbClr val="A4A3A4"/>
          </p15:clr>
        </p15:guide>
        <p15:guide id="2" pos="1088">
          <p15:clr>
            <a:srgbClr val="A4A3A4"/>
          </p15:clr>
        </p15:guide>
        <p15:guide id="3" pos="9272">
          <p15:clr>
            <a:srgbClr val="A4A3A4"/>
          </p15:clr>
        </p15:guide>
        <p15:guide id="4" orient="horz" pos="1752">
          <p15:clr>
            <a:srgbClr val="A4A3A4"/>
          </p15:clr>
        </p15:guide>
        <p15:guide id="5" pos="132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cLWwiRTUbuLBTV33+2nwFQHl/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738" y="84"/>
      </p:cViewPr>
      <p:guideLst>
        <p:guide orient="horz" pos="4248"/>
        <p:guide pos="1088"/>
        <p:guide pos="9272"/>
        <p:guide orient="horz" pos="1752"/>
        <p:guide pos="13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8.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561"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34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course name</a:t>
            </a:r>
            <a:endParaRPr/>
          </a:p>
          <a:p>
            <a:pPr marL="0" lvl="0" indent="0" algn="l" rtl="0">
              <a:lnSpc>
                <a:spcPct val="100000"/>
              </a:lnSpc>
              <a:spcBef>
                <a:spcPts val="0"/>
              </a:spcBef>
              <a:spcAft>
                <a:spcPts val="0"/>
              </a:spcAft>
              <a:buSzPts val="1400"/>
              <a:buNone/>
            </a:pPr>
            <a:endParaRPr/>
          </a:p>
        </p:txBody>
      </p:sp>
      <p:sp>
        <p:nvSpPr>
          <p:cNvPr id="380" name="Google Shape;38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importance of Docker Engine</a:t>
            </a:r>
            <a:endParaRPr/>
          </a:p>
          <a:p>
            <a:pPr marL="0" lvl="0" indent="0" algn="l" rtl="0">
              <a:lnSpc>
                <a:spcPct val="100000"/>
              </a:lnSpc>
              <a:spcBef>
                <a:spcPts val="0"/>
              </a:spcBef>
              <a:spcAft>
                <a:spcPts val="0"/>
              </a:spcAft>
              <a:buSzPts val="1400"/>
              <a:buNone/>
            </a:pPr>
            <a:r>
              <a:rPr lang="en-US"/>
              <a:t>Docker consists of:</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Docker Engine - our lightweight and powerful open source containerization technology combined with a work flow for building and containerizing your applications.</a:t>
            </a:r>
            <a:endParaRPr/>
          </a:p>
          <a:p>
            <a:pPr marL="0" lvl="0" indent="0" algn="l" rtl="0">
              <a:lnSpc>
                <a:spcPct val="100000"/>
              </a:lnSpc>
              <a:spcBef>
                <a:spcPts val="0"/>
              </a:spcBef>
              <a:spcAft>
                <a:spcPts val="0"/>
              </a:spcAft>
              <a:buSzPts val="1400"/>
              <a:buNone/>
            </a:pPr>
            <a:r>
              <a:rPr lang="en-US"/>
              <a:t>Docker Hub - our SaaS service for sharing and managing your application stacks.</a:t>
            </a:r>
            <a:endParaRPr/>
          </a:p>
        </p:txBody>
      </p:sp>
      <p:sp>
        <p:nvSpPr>
          <p:cNvPr id="455" name="Google Shape;45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dfd1cd316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6dfd1cd31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6dfd1cd316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properties of Docker</a:t>
            </a:r>
            <a:endParaRPr/>
          </a:p>
          <a:p>
            <a:pPr marL="0" lvl="0" indent="0" algn="l" rtl="0">
              <a:lnSpc>
                <a:spcPct val="100000"/>
              </a:lnSpc>
              <a:spcBef>
                <a:spcPts val="0"/>
              </a:spcBef>
              <a:spcAft>
                <a:spcPts val="0"/>
              </a:spcAft>
              <a:buSzPts val="1400"/>
              <a:buNone/>
            </a:pPr>
            <a:r>
              <a:rPr lang="en-US"/>
              <a:t>Faster delivery of your applications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want your environment to work better. Docker containers, and the work flow that comes with them, help your developers, sysadmins, QA folks, and release engineers work together to get your code into production and make it useful. We’ve created a standard container format that lets developers care about their applications inside containers while sysadmins and operators can work on running the container in your deployment. This separation of duties streamlines and simplifies the management and deployment of code.</a:t>
            </a:r>
            <a:endParaRPr/>
          </a:p>
          <a:p>
            <a:pPr marL="0" lvl="0" indent="0" algn="l" rtl="0">
              <a:lnSpc>
                <a:spcPct val="100000"/>
              </a:lnSpc>
              <a:spcBef>
                <a:spcPts val="0"/>
              </a:spcBef>
              <a:spcAft>
                <a:spcPts val="0"/>
              </a:spcAft>
              <a:buSzPts val="1400"/>
              <a:buNone/>
            </a:pPr>
            <a:r>
              <a:rPr lang="en-US"/>
              <a:t>We make it easy to build new containers, enable rapid iteration of your applications, and increase the visibility of changes. This helps everyone in your organization understand how an application works and how it is built.</a:t>
            </a:r>
            <a:endParaRPr/>
          </a:p>
          <a:p>
            <a:pPr marL="0" lvl="0" indent="0" algn="l" rtl="0">
              <a:lnSpc>
                <a:spcPct val="100000"/>
              </a:lnSpc>
              <a:spcBef>
                <a:spcPts val="0"/>
              </a:spcBef>
              <a:spcAft>
                <a:spcPts val="0"/>
              </a:spcAft>
              <a:buSzPts val="1400"/>
              <a:buNone/>
            </a:pPr>
            <a:r>
              <a:rPr lang="en-US"/>
              <a:t>Docker containers are lightweight and fast! Containers have sub-second launch times, reducing the cycle time of development, testing, and deployment.</a:t>
            </a:r>
            <a:endParaRPr/>
          </a:p>
          <a:p>
            <a:pPr marL="0" lvl="0" indent="0" algn="l" rtl="0">
              <a:lnSpc>
                <a:spcPct val="100000"/>
              </a:lnSpc>
              <a:spcBef>
                <a:spcPts val="0"/>
              </a:spcBef>
              <a:spcAft>
                <a:spcPts val="0"/>
              </a:spcAft>
              <a:buSzPts val="1400"/>
              <a:buNone/>
            </a:pPr>
            <a:r>
              <a:rPr lang="en-US"/>
              <a:t>Deploy and scale more easily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containers run (almost) everywhere. You can deploy containers on desktops, physical servers, virtual machines, into data centers, and up to public and private clouds.</a:t>
            </a:r>
            <a:endParaRPr/>
          </a:p>
          <a:p>
            <a:pPr marL="0" lvl="0" indent="0" algn="l" rtl="0">
              <a:lnSpc>
                <a:spcPct val="100000"/>
              </a:lnSpc>
              <a:spcBef>
                <a:spcPts val="0"/>
              </a:spcBef>
              <a:spcAft>
                <a:spcPts val="0"/>
              </a:spcAft>
              <a:buSzPts val="1400"/>
              <a:buNone/>
            </a:pPr>
            <a:r>
              <a:rPr lang="en-US"/>
              <a:t>Since Docker runs on so many platforms, it’s easy to move your applications around. You can easily move an application from a testing environment into the cloud and back whenever you need.</a:t>
            </a:r>
            <a:endParaRPr/>
          </a:p>
          <a:p>
            <a:pPr marL="0" lvl="0" indent="0" algn="l" rtl="0">
              <a:lnSpc>
                <a:spcPct val="100000"/>
              </a:lnSpc>
              <a:spcBef>
                <a:spcPts val="0"/>
              </a:spcBef>
              <a:spcAft>
                <a:spcPts val="0"/>
              </a:spcAft>
              <a:buSzPts val="1400"/>
              <a:buNone/>
            </a:pPr>
            <a:r>
              <a:rPr lang="en-US"/>
              <a:t>Docker’s lightweight containers also make scaling up and down fast and easy. You can quickly launch more containers when needed and then shut them down easily when they’re no longer needed.</a:t>
            </a:r>
            <a:endParaRPr/>
          </a:p>
          <a:p>
            <a:pPr marL="0" lvl="0" indent="0" algn="l" rtl="0">
              <a:lnSpc>
                <a:spcPct val="100000"/>
              </a:lnSpc>
              <a:spcBef>
                <a:spcPts val="0"/>
              </a:spcBef>
              <a:spcAft>
                <a:spcPts val="0"/>
              </a:spcAft>
              <a:buSzPts val="1400"/>
              <a:buNone/>
            </a:pPr>
            <a:r>
              <a:rPr lang="en-US"/>
              <a:t>Get higher density and run more workloads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containers don’t need a hypervisor, so you can pack more of them onto your hosts. This means you get more value out of every server and can potentially reduce what you spend on equipment and licenses.</a:t>
            </a:r>
            <a:endParaRPr/>
          </a:p>
          <a:p>
            <a:pPr marL="0" lvl="0" indent="0" algn="l" rtl="0">
              <a:lnSpc>
                <a:spcPct val="100000"/>
              </a:lnSpc>
              <a:spcBef>
                <a:spcPts val="0"/>
              </a:spcBef>
              <a:spcAft>
                <a:spcPts val="0"/>
              </a:spcAft>
              <a:buSzPts val="1400"/>
              <a:buNone/>
            </a:pPr>
            <a:r>
              <a:rPr lang="en-US"/>
              <a:t>Faster deployment makes for easier management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As Docker speeds up your work flow, it gets easier to make lots of small changes instead of huge, big bang updates. Smaller changes mean reduced risk and more uptime.</a:t>
            </a:r>
            <a:endParaRPr/>
          </a:p>
          <a:p>
            <a:pPr marL="0" lvl="0" indent="0" algn="l" rtl="0">
              <a:lnSpc>
                <a:spcPct val="100000"/>
              </a:lnSpc>
              <a:spcBef>
                <a:spcPts val="0"/>
              </a:spcBef>
              <a:spcAft>
                <a:spcPts val="0"/>
              </a:spcAft>
              <a:buSzPts val="1400"/>
              <a:buNone/>
            </a:pPr>
            <a:endParaRPr/>
          </a:p>
        </p:txBody>
      </p:sp>
      <p:sp>
        <p:nvSpPr>
          <p:cNvPr id="468" name="Google Shape;468;g6dfd1cd316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6dfd1cd31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g6dfd1cd31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6dfd1cd316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Explain the OS Requirements for installation of Docker Community Edition</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Use the demo in next slide to give an overview of docker and its use.</a:t>
            </a:r>
            <a:endParaRPr/>
          </a:p>
        </p:txBody>
      </p:sp>
      <p:sp>
        <p:nvSpPr>
          <p:cNvPr id="487" name="Google Shape;487;g6dfd1cd31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dfd1cd316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t>Use this demo to give an overview of docker and its use. Tell learners that all the concepts are going to be covered in the later lessons.</a:t>
            </a:r>
            <a:endParaRPr/>
          </a:p>
        </p:txBody>
      </p:sp>
      <p:sp>
        <p:nvSpPr>
          <p:cNvPr id="495" name="Google Shape;495;g6dfd1cd316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dfd1cd316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1" name="Google Shape;501;g6dfd1cd31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Docker Architecture</a:t>
            </a:r>
            <a:endParaRPr/>
          </a:p>
          <a:p>
            <a:pPr marL="0" lvl="0" indent="0" algn="l" rtl="0">
              <a:lnSpc>
                <a:spcPct val="100000"/>
              </a:lnSpc>
              <a:spcBef>
                <a:spcPts val="0"/>
              </a:spcBef>
              <a:spcAft>
                <a:spcPts val="0"/>
              </a:spcAft>
              <a:buSzPts val="1400"/>
              <a:buNone/>
            </a:pPr>
            <a:r>
              <a:rPr lang="en-US" sz="1561" b="0" i="0" u="none" strike="noStrike" cap="none">
                <a:solidFill>
                  <a:schemeClr val="dk1"/>
                </a:solidFill>
                <a:latin typeface="Calibri"/>
                <a:ea typeface="Calibri"/>
                <a:cs typeface="Calibri"/>
                <a:sym typeface="Calibri"/>
              </a:rPr>
              <a:t>Docker uses a client-server architecture. The Docker </a:t>
            </a:r>
            <a:r>
              <a:rPr lang="en-US" sz="1561" b="0" i="1" u="none" strike="noStrike" cap="none">
                <a:solidFill>
                  <a:schemeClr val="dk1"/>
                </a:solidFill>
                <a:latin typeface="Calibri"/>
                <a:ea typeface="Calibri"/>
                <a:cs typeface="Calibri"/>
                <a:sym typeface="Calibri"/>
              </a:rPr>
              <a:t>client</a:t>
            </a:r>
            <a:r>
              <a:rPr lang="en-US" sz="1561" b="0" i="0" u="none" strike="noStrike" cap="none">
                <a:solidFill>
                  <a:schemeClr val="dk1"/>
                </a:solidFill>
                <a:latin typeface="Calibri"/>
                <a:ea typeface="Calibri"/>
                <a:cs typeface="Calibri"/>
                <a:sym typeface="Calibri"/>
              </a:rPr>
              <a:t> talks to the Docker </a:t>
            </a:r>
            <a:r>
              <a:rPr lang="en-US" sz="1561" b="0" i="1" u="none" strike="noStrike" cap="none">
                <a:solidFill>
                  <a:schemeClr val="dk1"/>
                </a:solidFill>
                <a:latin typeface="Calibri"/>
                <a:ea typeface="Calibri"/>
                <a:cs typeface="Calibri"/>
                <a:sym typeface="Calibri"/>
              </a:rPr>
              <a:t>daemon</a:t>
            </a:r>
            <a:r>
              <a:rPr lang="en-US" sz="1561" b="0" i="0" u="none" strike="noStrike" cap="none">
                <a:solidFill>
                  <a:schemeClr val="dk1"/>
                </a:solidFill>
                <a:latin typeface="Calibri"/>
                <a:ea typeface="Calibri"/>
                <a:cs typeface="Calibri"/>
                <a:sym typeface="Calibri"/>
              </a:rPr>
              <a:t>, which does the heavy lifting of building, running, and distributing your Docker containers. The Docker client and daemon </a:t>
            </a:r>
            <a:r>
              <a:rPr lang="en-US" sz="1561" b="0" i="1" u="none" strike="noStrike" cap="none">
                <a:solidFill>
                  <a:schemeClr val="dk1"/>
                </a:solidFill>
                <a:latin typeface="Calibri"/>
                <a:ea typeface="Calibri"/>
                <a:cs typeface="Calibri"/>
                <a:sym typeface="Calibri"/>
              </a:rPr>
              <a:t>can</a:t>
            </a:r>
            <a:r>
              <a:rPr lang="en-US" sz="1561" b="0" i="0" u="none" strike="noStrike" cap="none">
                <a:solidFill>
                  <a:schemeClr val="dk1"/>
                </a:solidFill>
                <a:latin typeface="Calibri"/>
                <a:ea typeface="Calibri"/>
                <a:cs typeface="Calibri"/>
                <a:sym typeface="Calibri"/>
              </a:rPr>
              <a:t> run on the same system, or you can connect a Docker client to a remote Docker daemon. The Docker client and daemon communicate using a REST API, over UNIX sockets or a network interface.</a:t>
            </a:r>
            <a:endParaRPr/>
          </a:p>
        </p:txBody>
      </p:sp>
      <p:sp>
        <p:nvSpPr>
          <p:cNvPr id="512" name="Google Shape;5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Docker daemon and Docker client</a:t>
            </a:r>
            <a:endParaRPr/>
          </a:p>
          <a:p>
            <a:pPr marL="0" lvl="0" indent="0" algn="l" rtl="0">
              <a:lnSpc>
                <a:spcPct val="100000"/>
              </a:lnSpc>
              <a:spcBef>
                <a:spcPts val="0"/>
              </a:spcBef>
              <a:spcAft>
                <a:spcPts val="0"/>
              </a:spcAft>
              <a:buSzPts val="1400"/>
              <a:buNone/>
            </a:pPr>
            <a:r>
              <a:rPr lang="en-US"/>
              <a:t>The Docker daemon</a:t>
            </a:r>
            <a:endParaRPr/>
          </a:p>
          <a:p>
            <a:pPr marL="0" lvl="0" indent="0" algn="l" rtl="0">
              <a:lnSpc>
                <a:spcPct val="100000"/>
              </a:lnSpc>
              <a:spcBef>
                <a:spcPts val="0"/>
              </a:spcBef>
              <a:spcAft>
                <a:spcPts val="0"/>
              </a:spcAft>
              <a:buSzPts val="1400"/>
              <a:buNone/>
            </a:pPr>
            <a:r>
              <a:rPr lang="en-US"/>
              <a:t>The Docker daemon (dockerd) listens for Docker API requests and manages Docker objects such as images, containers, networks, and volumes. A daemon can also communicate with other daemons to manage Docker services.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Docker client</a:t>
            </a:r>
            <a:endParaRPr/>
          </a:p>
          <a:p>
            <a:pPr marL="0" lvl="0" indent="0" algn="l" rtl="0">
              <a:lnSpc>
                <a:spcPct val="100000"/>
              </a:lnSpc>
              <a:spcBef>
                <a:spcPts val="0"/>
              </a:spcBef>
              <a:spcAft>
                <a:spcPts val="0"/>
              </a:spcAft>
              <a:buSzPts val="1400"/>
              <a:buNone/>
            </a:pPr>
            <a:r>
              <a:rPr lang="en-US"/>
              <a:t>The Docker client (docker) is the primary way that many Docker users interact with Docker. When you use commands such as docker run, the client sends these commands to dockerd, which carries them out. The docker command uses the Docker API. The Docker client can communicate with more than one daemon.</a:t>
            </a:r>
            <a:endParaRPr/>
          </a:p>
        </p:txBody>
      </p:sp>
      <p:sp>
        <p:nvSpPr>
          <p:cNvPr id="521" name="Google Shape;5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the topic name and convey its importance/role in brief</a:t>
            </a:r>
            <a:endParaRPr/>
          </a:p>
          <a:p>
            <a:pPr marL="0" lvl="0" indent="0" algn="l" rtl="0">
              <a:lnSpc>
                <a:spcPct val="100000"/>
              </a:lnSpc>
              <a:spcBef>
                <a:spcPts val="0"/>
              </a:spcBef>
              <a:spcAft>
                <a:spcPts val="0"/>
              </a:spcAft>
              <a:buSzPts val="1400"/>
              <a:buNone/>
            </a:pPr>
            <a:endParaRPr/>
          </a:p>
        </p:txBody>
      </p:sp>
      <p:sp>
        <p:nvSpPr>
          <p:cNvPr id="387" name="Google Shape;38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Docker registry and Docker objects</a:t>
            </a:r>
            <a:endParaRPr/>
          </a:p>
          <a:p>
            <a:pPr marL="0" lvl="0" indent="0" algn="l" rtl="0">
              <a:lnSpc>
                <a:spcPct val="100000"/>
              </a:lnSpc>
              <a:spcBef>
                <a:spcPts val="0"/>
              </a:spcBef>
              <a:spcAft>
                <a:spcPts val="0"/>
              </a:spcAft>
              <a:buSzPts val="1400"/>
              <a:buNone/>
            </a:pPr>
            <a:r>
              <a:rPr lang="en-US"/>
              <a:t>Docker registries</a:t>
            </a:r>
            <a:endParaRPr/>
          </a:p>
          <a:p>
            <a:pPr marL="0" lvl="0" indent="0" algn="l" rtl="0">
              <a:lnSpc>
                <a:spcPct val="100000"/>
              </a:lnSpc>
              <a:spcBef>
                <a:spcPts val="0"/>
              </a:spcBef>
              <a:spcAft>
                <a:spcPts val="0"/>
              </a:spcAft>
              <a:buSzPts val="1400"/>
              <a:buNone/>
            </a:pPr>
            <a:r>
              <a:rPr lang="en-US"/>
              <a:t>A Docker registry stores Docker images. Docker Hub is a public registry that anyone can use, and Docker is configured to look for images on Docker Hub by default. You can even run your own private registry. If you use Docker Datacenter (DDC), it includes Docker Trusted Registry (DTR).</a:t>
            </a:r>
            <a:endParaRPr/>
          </a:p>
          <a:p>
            <a:pPr marL="0" lvl="0" indent="0" algn="l" rtl="0">
              <a:lnSpc>
                <a:spcPct val="100000"/>
              </a:lnSpc>
              <a:spcBef>
                <a:spcPts val="0"/>
              </a:spcBef>
              <a:spcAft>
                <a:spcPts val="0"/>
              </a:spcAft>
              <a:buSzPts val="1400"/>
              <a:buNone/>
            </a:pPr>
            <a:r>
              <a:rPr lang="en-US"/>
              <a:t>When you use the docker pull or docker run commands, the required images are pulled from your configured registry. When you use the docker push command, your image is pushed to your configured registry.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Docker objects</a:t>
            </a:r>
            <a:endParaRPr/>
          </a:p>
          <a:p>
            <a:pPr marL="0" lvl="0" indent="0" algn="l" rtl="0">
              <a:lnSpc>
                <a:spcPct val="100000"/>
              </a:lnSpc>
              <a:spcBef>
                <a:spcPts val="0"/>
              </a:spcBef>
              <a:spcAft>
                <a:spcPts val="0"/>
              </a:spcAft>
              <a:buSzPts val="1400"/>
              <a:buNone/>
            </a:pPr>
            <a:r>
              <a:rPr lang="en-US"/>
              <a:t>When you use Docker, you are creating and using images, containers, networks, volumes, plugins, and other objects. This section is a brief overview of some of those objects.</a:t>
            </a:r>
            <a:endParaRPr/>
          </a:p>
        </p:txBody>
      </p:sp>
      <p:sp>
        <p:nvSpPr>
          <p:cNvPr id="531" name="Google Shape;531;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b68245cdd_0_2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demo will give an overview of how images, container, and other components work.</a:t>
            </a:r>
            <a:endParaRPr/>
          </a:p>
        </p:txBody>
      </p:sp>
      <p:sp>
        <p:nvSpPr>
          <p:cNvPr id="541" name="Google Shape;541;g7b68245cdd_0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7424cb180b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Read the points of key takeaways</a:t>
            </a:r>
            <a:endParaRPr/>
          </a:p>
        </p:txBody>
      </p:sp>
      <p:sp>
        <p:nvSpPr>
          <p:cNvPr id="547" name="Google Shape;547;g7424cb180b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7424cb180b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9" name="Google Shape;559;g7424cb180b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7424cb180b_0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4" name="Google Shape;564;g7424cb180b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7424cb180b_0_3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g7424cb180b_0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7424cb180b_0_3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g7424cb180b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424cb180b_0_3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g7424cb180b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7424cb180b_0_3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7424cb180b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7424cb180b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g7424cb180b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learning objectives</a:t>
            </a:r>
            <a:endParaRPr/>
          </a:p>
        </p:txBody>
      </p:sp>
      <p:sp>
        <p:nvSpPr>
          <p:cNvPr id="393" name="Google Shape;39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Docker</a:t>
            </a:r>
            <a:endParaRPr/>
          </a:p>
          <a:p>
            <a:pPr marL="0" lvl="0" indent="0" algn="l" rtl="0">
              <a:lnSpc>
                <a:spcPct val="100000"/>
              </a:lnSpc>
              <a:spcBef>
                <a:spcPts val="0"/>
              </a:spcBef>
              <a:spcAft>
                <a:spcPts val="0"/>
              </a:spcAft>
              <a:buSzPts val="1400"/>
              <a:buNone/>
            </a:pPr>
            <a:r>
              <a:rPr lang="en-US" sz="1561" b="1" i="0" u="none" strike="noStrike" cap="none">
                <a:solidFill>
                  <a:schemeClr val="dk1"/>
                </a:solidFill>
                <a:latin typeface="Calibri"/>
                <a:ea typeface="Calibri"/>
                <a:cs typeface="Calibri"/>
                <a:sym typeface="Calibri"/>
              </a:rPr>
              <a:t>Docker</a:t>
            </a:r>
            <a:r>
              <a:rPr lang="en-US" sz="1561" b="0" i="0" u="none" strike="noStrike" cap="none">
                <a:solidFill>
                  <a:schemeClr val="dk1"/>
                </a:solidFill>
                <a:latin typeface="Calibri"/>
                <a:ea typeface="Calibri"/>
                <a:cs typeface="Calibri"/>
                <a:sym typeface="Calibri"/>
              </a:rPr>
              <a:t> is a platform for developers and sysadmins to develop, ship, and run applications. Docker lets you quickly assemble applications from components and eliminates the friction that can come when shipping code. Docker lets you get your code tested and deployed into production as fast as possible.</a:t>
            </a:r>
            <a:endParaRPr/>
          </a:p>
        </p:txBody>
      </p:sp>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the functionalities of Docker</a:t>
            </a:r>
            <a:endParaRPr/>
          </a:p>
          <a:p>
            <a:pPr marL="457200" marR="0" lvl="0" indent="-228600" algn="l" rtl="0">
              <a:lnSpc>
                <a:spcPct val="100000"/>
              </a:lnSpc>
              <a:spcBef>
                <a:spcPts val="0"/>
              </a:spcBef>
              <a:spcAft>
                <a:spcPts val="0"/>
              </a:spcAft>
              <a:buClr>
                <a:srgbClr val="000000"/>
              </a:buClr>
              <a:buSzPts val="1400"/>
              <a:buFont typeface="Arial"/>
              <a:buNone/>
            </a:pPr>
            <a:r>
              <a:rPr lang="en-US" sz="1561" b="0" i="0" u="none" strike="noStrike" cap="none">
                <a:solidFill>
                  <a:schemeClr val="dk1"/>
                </a:solidFill>
                <a:latin typeface="Calibri"/>
                <a:ea typeface="Calibri"/>
                <a:cs typeface="Calibri"/>
                <a:sym typeface="Calibri"/>
              </a:rPr>
              <a:t>The Docker platform</a:t>
            </a:r>
            <a:endParaRPr/>
          </a:p>
          <a:p>
            <a:pPr marL="457200" marR="0" lvl="0" indent="-228600" algn="l" rtl="0">
              <a:lnSpc>
                <a:spcPct val="100000"/>
              </a:lnSpc>
              <a:spcBef>
                <a:spcPts val="0"/>
              </a:spcBef>
              <a:spcAft>
                <a:spcPts val="0"/>
              </a:spcAft>
              <a:buClr>
                <a:srgbClr val="000000"/>
              </a:buClr>
              <a:buSzPts val="1400"/>
              <a:buFont typeface="Arial"/>
              <a:buNone/>
            </a:pPr>
            <a:r>
              <a:rPr lang="en-US" sz="1561" b="0" i="0" u="none" strike="noStrike" cap="none">
                <a:solidFill>
                  <a:schemeClr val="dk1"/>
                </a:solidFill>
                <a:latin typeface="Calibri"/>
                <a:ea typeface="Calibri"/>
                <a:cs typeface="Calibri"/>
                <a:sym typeface="Calibri"/>
              </a:rPr>
              <a:t>Develop your application and its supporting components using containers.</a:t>
            </a:r>
            <a:endParaRPr/>
          </a:p>
          <a:p>
            <a:pPr marL="457200" marR="0" lvl="0" indent="-228600" algn="l" rtl="0">
              <a:lnSpc>
                <a:spcPct val="100000"/>
              </a:lnSpc>
              <a:spcBef>
                <a:spcPts val="0"/>
              </a:spcBef>
              <a:spcAft>
                <a:spcPts val="0"/>
              </a:spcAft>
              <a:buClr>
                <a:srgbClr val="000000"/>
              </a:buClr>
              <a:buSzPts val="1400"/>
              <a:buFont typeface="Arial"/>
              <a:buNone/>
            </a:pPr>
            <a:r>
              <a:rPr lang="en-US" sz="1561" b="0" i="0" u="none" strike="noStrike" cap="none">
                <a:solidFill>
                  <a:schemeClr val="dk1"/>
                </a:solidFill>
                <a:latin typeface="Calibri"/>
                <a:ea typeface="Calibri"/>
                <a:cs typeface="Calibri"/>
                <a:sym typeface="Calibri"/>
              </a:rPr>
              <a:t>The container becomes the unit for distributing and testing your application.</a:t>
            </a:r>
            <a:endParaRPr/>
          </a:p>
          <a:p>
            <a:pPr marL="457200" marR="0" lvl="0" indent="-228600" algn="l" rtl="0">
              <a:lnSpc>
                <a:spcPct val="100000"/>
              </a:lnSpc>
              <a:spcBef>
                <a:spcPts val="0"/>
              </a:spcBef>
              <a:spcAft>
                <a:spcPts val="0"/>
              </a:spcAft>
              <a:buClr>
                <a:srgbClr val="000000"/>
              </a:buClr>
              <a:buSzPts val="1400"/>
              <a:buFont typeface="Arial"/>
              <a:buNone/>
            </a:pPr>
            <a:r>
              <a:rPr lang="en-US" sz="1561" b="0" i="0" u="none" strike="noStrike" cap="none">
                <a:solidFill>
                  <a:schemeClr val="dk1"/>
                </a:solidFill>
                <a:latin typeface="Calibri"/>
                <a:ea typeface="Calibri"/>
                <a:cs typeface="Calibri"/>
                <a:sym typeface="Calibri"/>
              </a:rPr>
              <a:t>When you're ready, deploy your application into your production environment, as a container or an orchestrated service.</a:t>
            </a:r>
            <a:endParaRPr/>
          </a:p>
        </p:txBody>
      </p:sp>
      <p:sp>
        <p:nvSpPr>
          <p:cNvPr id="420" name="Google Shape;420;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7d2293c6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moved from lesson 8</a:t>
            </a:r>
            <a:endParaRPr/>
          </a:p>
        </p:txBody>
      </p:sp>
      <p:sp>
        <p:nvSpPr>
          <p:cNvPr id="433" name="Google Shape;433;g77d2293c6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7d2293c63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77d2293c63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100">
                <a:solidFill>
                  <a:srgbClr val="3F3F3F"/>
                </a:solidFill>
                <a:latin typeface="Open Sans"/>
                <a:ea typeface="Open Sans"/>
                <a:cs typeface="Open Sans"/>
                <a:sym typeface="Open Sans"/>
              </a:rPr>
              <a:t>Explain Docker Engine and its components</a:t>
            </a:r>
            <a:endParaRPr sz="11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SzPts val="1400"/>
              <a:buNone/>
            </a:pPr>
            <a:r>
              <a:rPr lang="en-US" sz="1100">
                <a:solidFill>
                  <a:srgbClr val="3F3F3F"/>
                </a:solidFill>
                <a:latin typeface="Open Sans"/>
                <a:ea typeface="Open Sans"/>
                <a:cs typeface="Open Sans"/>
                <a:sym typeface="Open Sans"/>
              </a:rPr>
              <a:t>Docker Engine is a client-server application with these major components:</a:t>
            </a:r>
            <a:endParaRPr sz="1100">
              <a:latin typeface="Open Sans"/>
              <a:ea typeface="Open Sans"/>
              <a:cs typeface="Open Sans"/>
              <a:sym typeface="Open Sans"/>
            </a:endParaRPr>
          </a:p>
          <a:p>
            <a:pPr marL="457200" marR="0" lvl="0" indent="-228600" algn="l" rtl="0">
              <a:lnSpc>
                <a:spcPct val="100000"/>
              </a:lnSpc>
              <a:spcBef>
                <a:spcPts val="0"/>
              </a:spcBef>
              <a:spcAft>
                <a:spcPts val="0"/>
              </a:spcAft>
              <a:buSzPts val="1400"/>
              <a:buNone/>
            </a:pPr>
            <a:endParaRPr sz="1100">
              <a:solidFill>
                <a:srgbClr val="3F3F3F"/>
              </a:solidFill>
              <a:latin typeface="Open Sans"/>
              <a:ea typeface="Open Sans"/>
              <a:cs typeface="Open Sans"/>
              <a:sym typeface="Open Sans"/>
            </a:endParaRPr>
          </a:p>
          <a:p>
            <a:pPr marL="342900" lvl="0" indent="-323850" algn="l" rtl="0">
              <a:lnSpc>
                <a:spcPct val="100000"/>
              </a:lnSpc>
              <a:spcBef>
                <a:spcPts val="0"/>
              </a:spcBef>
              <a:spcAft>
                <a:spcPts val="0"/>
              </a:spcAft>
              <a:buSzPts val="1100"/>
              <a:buFont typeface="Open Sans"/>
              <a:buChar char="⮚"/>
            </a:pPr>
            <a:r>
              <a:rPr lang="en-US" sz="1100">
                <a:solidFill>
                  <a:srgbClr val="3F3F3F"/>
                </a:solidFill>
                <a:latin typeface="Open Sans"/>
                <a:ea typeface="Open Sans"/>
                <a:cs typeface="Open Sans"/>
                <a:sym typeface="Open Sans"/>
              </a:rPr>
              <a:t>Server: It is a type of long-running program called a daemon process (the dockerd command).</a:t>
            </a:r>
            <a:endParaRPr sz="1100">
              <a:latin typeface="Open Sans"/>
              <a:ea typeface="Open Sans"/>
              <a:cs typeface="Open Sans"/>
              <a:sym typeface="Open Sans"/>
            </a:endParaRPr>
          </a:p>
          <a:p>
            <a:pPr marL="342900" lvl="0" indent="-254000" algn="l" rtl="0">
              <a:lnSpc>
                <a:spcPct val="100000"/>
              </a:lnSpc>
              <a:spcBef>
                <a:spcPts val="0"/>
              </a:spcBef>
              <a:spcAft>
                <a:spcPts val="0"/>
              </a:spcAft>
              <a:buSzPts val="1400"/>
              <a:buFont typeface="Arial"/>
              <a:buNone/>
            </a:pPr>
            <a:endParaRPr sz="1100">
              <a:solidFill>
                <a:srgbClr val="3F3F3F"/>
              </a:solidFill>
              <a:latin typeface="Open Sans"/>
              <a:ea typeface="Open Sans"/>
              <a:cs typeface="Open Sans"/>
              <a:sym typeface="Open Sans"/>
            </a:endParaRPr>
          </a:p>
          <a:p>
            <a:pPr marL="342900" lvl="0" indent="-323850" algn="l" rtl="0">
              <a:lnSpc>
                <a:spcPct val="100000"/>
              </a:lnSpc>
              <a:spcBef>
                <a:spcPts val="0"/>
              </a:spcBef>
              <a:spcAft>
                <a:spcPts val="0"/>
              </a:spcAft>
              <a:buSzPts val="1100"/>
              <a:buFont typeface="Open Sans"/>
              <a:buChar char="⮚"/>
            </a:pPr>
            <a:r>
              <a:rPr lang="en-US" sz="1100">
                <a:solidFill>
                  <a:srgbClr val="3F3F3F"/>
                </a:solidFill>
                <a:latin typeface="Open Sans"/>
                <a:ea typeface="Open Sans"/>
                <a:cs typeface="Open Sans"/>
                <a:sym typeface="Open Sans"/>
              </a:rPr>
              <a:t>REST API: It specifies the interfaces that programs can use to communicate with the daemon and instructs it on what to do next.</a:t>
            </a:r>
            <a:endParaRPr sz="1100">
              <a:latin typeface="Open Sans"/>
              <a:ea typeface="Open Sans"/>
              <a:cs typeface="Open Sans"/>
              <a:sym typeface="Open Sans"/>
            </a:endParaRPr>
          </a:p>
          <a:p>
            <a:pPr marL="342900" lvl="8" indent="-323850" algn="l" rtl="0">
              <a:lnSpc>
                <a:spcPct val="100000"/>
              </a:lnSpc>
              <a:spcBef>
                <a:spcPts val="0"/>
              </a:spcBef>
              <a:spcAft>
                <a:spcPts val="0"/>
              </a:spcAft>
              <a:buSzPts val="1100"/>
              <a:buFont typeface="Open Sans"/>
              <a:buChar char="•"/>
            </a:pPr>
            <a:r>
              <a:rPr lang="en-US" sz="1100">
                <a:solidFill>
                  <a:srgbClr val="3F3F3F"/>
                </a:solidFill>
                <a:latin typeface="Open Sans"/>
                <a:ea typeface="Open Sans"/>
                <a:cs typeface="Open Sans"/>
                <a:sym typeface="Open Sans"/>
              </a:rPr>
              <a:t>A command line interface (CLI) client (the docker command).</a:t>
            </a:r>
            <a:endParaRPr sz="11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100">
              <a:latin typeface="Open Sans"/>
              <a:ea typeface="Open Sans"/>
              <a:cs typeface="Open Sans"/>
              <a:sym typeface="Open Sans"/>
            </a:endParaRPr>
          </a:p>
        </p:txBody>
      </p:sp>
      <p:sp>
        <p:nvSpPr>
          <p:cNvPr id="439" name="Google Shape;439;g77d2293c63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7d2293c63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77d2293c63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a:t>Explain the diagram</a:t>
            </a:r>
            <a:endParaRPr sz="1100"/>
          </a:p>
          <a:p>
            <a:pPr marL="0" lvl="0" indent="0" algn="l" rtl="0">
              <a:lnSpc>
                <a:spcPct val="100000"/>
              </a:lnSpc>
              <a:spcBef>
                <a:spcPts val="0"/>
              </a:spcBef>
              <a:spcAft>
                <a:spcPts val="0"/>
              </a:spcAft>
              <a:buSzPts val="1400"/>
              <a:buNone/>
            </a:pPr>
            <a:r>
              <a:rPr lang="en-US" sz="1100"/>
              <a:t>The CLI uses the Docker REST API to control or interact with the Docker daemon through scripting or direct CLI commands. Many other Docker applications use the underlying API and CLI.</a:t>
            </a:r>
            <a:endParaRPr sz="1100"/>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r>
              <a:rPr lang="en-US" sz="1100"/>
              <a:t>The daemon creates and manages Docker objects, such as images, containers, networks, and volumes.</a:t>
            </a:r>
            <a:endParaRPr sz="1100"/>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r>
              <a:rPr lang="en-US" sz="1100"/>
              <a:t>Note: Docker is licensed under the open source Apache 2.0 license.</a:t>
            </a:r>
            <a:endParaRPr sz="1100"/>
          </a:p>
        </p:txBody>
      </p:sp>
      <p:sp>
        <p:nvSpPr>
          <p:cNvPr id="447" name="Google Shape;447;g77d2293c63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5"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 name="Google Shape;17;p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 name="Google Shape;18;p5"/>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6"/>
        <p:cNvGrpSpPr/>
        <p:nvPr/>
      </p:nvGrpSpPr>
      <p:grpSpPr>
        <a:xfrm>
          <a:off x="0" y="0"/>
          <a:ext cx="0" cy="0"/>
          <a:chOff x="0" y="0"/>
          <a:chExt cx="0" cy="0"/>
        </a:xfrm>
      </p:grpSpPr>
      <p:pic>
        <p:nvPicPr>
          <p:cNvPr id="67" name="Google Shape;67;p75"/>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8" name="Google Shape;68;p7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69" name="Google Shape;69;p75"/>
          <p:cNvSpPr/>
          <p:nvPr/>
        </p:nvSpPr>
        <p:spPr>
          <a:xfrm>
            <a:off x="8128002" y="4310394"/>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0"/>
        <p:cNvGrpSpPr/>
        <p:nvPr/>
      </p:nvGrpSpPr>
      <p:grpSpPr>
        <a:xfrm>
          <a:off x="0" y="0"/>
          <a:ext cx="0" cy="0"/>
          <a:chOff x="0" y="0"/>
          <a:chExt cx="0" cy="0"/>
        </a:xfrm>
      </p:grpSpPr>
      <p:pic>
        <p:nvPicPr>
          <p:cNvPr id="71" name="Google Shape;71;p76"/>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72" name="Google Shape;72;p7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73" name="Google Shape;73;p76"/>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4" name="Google Shape;74;p76"/>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76"/>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76"/>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7" name="Google Shape;77;p76"/>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8" name="Google Shape;78;p76"/>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9" name="Google Shape;79;p76"/>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0" name="Google Shape;80;p76"/>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76"/>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76"/>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3" name="Google Shape;83;p76"/>
          <p:cNvSpPr txBox="1">
            <a:spLocks noGrp="1"/>
          </p:cNvSpPr>
          <p:nvPr>
            <p:ph type="body" idx="6"/>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4"/>
        <p:cNvGrpSpPr/>
        <p:nvPr/>
      </p:nvGrpSpPr>
      <p:grpSpPr>
        <a:xfrm>
          <a:off x="0" y="0"/>
          <a:ext cx="0" cy="0"/>
          <a:chOff x="0" y="0"/>
          <a:chExt cx="0" cy="0"/>
        </a:xfrm>
      </p:grpSpPr>
      <p:pic>
        <p:nvPicPr>
          <p:cNvPr id="85" name="Google Shape;85;p77"/>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86" name="Google Shape;86;p7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87" name="Google Shape;87;p77"/>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8" name="Google Shape;88;p77"/>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77"/>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0" name="Google Shape;90;p77"/>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1" name="Google Shape;91;p77"/>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2" name="Google Shape;92;p77"/>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3" name="Google Shape;93;p77"/>
          <p:cNvSpPr txBox="1">
            <a:spLocks noGrp="1"/>
          </p:cNvSpPr>
          <p:nvPr>
            <p:ph type="body" idx="4"/>
          </p:nvPr>
        </p:nvSpPr>
        <p:spPr>
          <a:xfrm>
            <a:off x="3346904" y="7368184"/>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77"/>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95" name="Google Shape;95;p77"/>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6" name="Google Shape;96;p77"/>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7" name="Google Shape;97;p77"/>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8" name="Google Shape;98;p77"/>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77"/>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77"/>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1" name="Google Shape;101;p77"/>
          <p:cNvSpPr txBox="1">
            <a:spLocks noGrp="1"/>
          </p:cNvSpPr>
          <p:nvPr>
            <p:ph type="body" idx="8"/>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02"/>
        <p:cNvGrpSpPr/>
        <p:nvPr/>
      </p:nvGrpSpPr>
      <p:grpSpPr>
        <a:xfrm>
          <a:off x="0" y="0"/>
          <a:ext cx="0" cy="0"/>
          <a:chOff x="0" y="0"/>
          <a:chExt cx="0" cy="0"/>
        </a:xfrm>
      </p:grpSpPr>
      <p:pic>
        <p:nvPicPr>
          <p:cNvPr id="103" name="Google Shape;103;p78"/>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04" name="Google Shape;104;p7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05" name="Google Shape;105;p78"/>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06" name="Google Shape;106;p78"/>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7" name="Google Shape;107;p78"/>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8" name="Google Shape;108;p78"/>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9" name="Google Shape;109;p78"/>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0" name="Google Shape;110;p78"/>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1" name="Google Shape;111;p78"/>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12"/>
        <p:cNvGrpSpPr/>
        <p:nvPr/>
      </p:nvGrpSpPr>
      <p:grpSpPr>
        <a:xfrm>
          <a:off x="0" y="0"/>
          <a:ext cx="0" cy="0"/>
          <a:chOff x="0" y="0"/>
          <a:chExt cx="0" cy="0"/>
        </a:xfrm>
      </p:grpSpPr>
      <p:pic>
        <p:nvPicPr>
          <p:cNvPr id="113" name="Google Shape;113;p79"/>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14" name="Google Shape;114;p7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15" name="Google Shape;115;p79"/>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6" name="Google Shape;116;p79"/>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79"/>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p79"/>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79"/>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20" name="Google Shape;120;p79"/>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21" name="Google Shape;121;p79"/>
          <p:cNvSpPr txBox="1">
            <a:spLocks noGrp="1"/>
          </p:cNvSpPr>
          <p:nvPr>
            <p:ph type="body" idx="4"/>
          </p:nvPr>
        </p:nvSpPr>
        <p:spPr>
          <a:xfrm>
            <a:off x="3346904" y="7368184"/>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2" name="Google Shape;122;p79"/>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3" name="Google Shape;123;p79"/>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24" name="Google Shape;124;p79"/>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79"/>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26"/>
        <p:cNvGrpSpPr/>
        <p:nvPr/>
      </p:nvGrpSpPr>
      <p:grpSpPr>
        <a:xfrm>
          <a:off x="0" y="0"/>
          <a:ext cx="0" cy="0"/>
          <a:chOff x="0" y="0"/>
          <a:chExt cx="0" cy="0"/>
        </a:xfrm>
      </p:grpSpPr>
      <p:pic>
        <p:nvPicPr>
          <p:cNvPr id="127" name="Google Shape;127;p80"/>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28" name="Google Shape;128;p8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29" name="Google Shape;129;p80"/>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0" name="Google Shape;130;p80"/>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80"/>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80"/>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3" name="Google Shape;133;p80"/>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4" name="Google Shape;134;p80"/>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35" name="Google Shape;135;p80"/>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6" name="Google Shape;136;p80"/>
          <p:cNvSpPr txBox="1">
            <a:spLocks noGrp="1"/>
          </p:cNvSpPr>
          <p:nvPr>
            <p:ph type="body" idx="3"/>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80"/>
          <p:cNvSpPr txBox="1">
            <a:spLocks noGrp="1"/>
          </p:cNvSpPr>
          <p:nvPr>
            <p:ph type="body" idx="4"/>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80"/>
          <p:cNvSpPr txBox="1">
            <a:spLocks noGrp="1"/>
          </p:cNvSpPr>
          <p:nvPr>
            <p:ph type="body" idx="5"/>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80"/>
          <p:cNvSpPr txBox="1">
            <a:spLocks noGrp="1"/>
          </p:cNvSpPr>
          <p:nvPr>
            <p:ph type="body" idx="6"/>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0" name="Google Shape;140;p80"/>
          <p:cNvSpPr txBox="1"/>
          <p:nvPr/>
        </p:nvSpPr>
        <p:spPr>
          <a:xfrm>
            <a:off x="1716762"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41" name="Google Shape;141;p80"/>
          <p:cNvSpPr txBox="1">
            <a:spLocks noGrp="1"/>
          </p:cNvSpPr>
          <p:nvPr>
            <p:ph type="body" idx="7"/>
          </p:nvPr>
        </p:nvSpPr>
        <p:spPr>
          <a:xfrm>
            <a:off x="2329744" y="611896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42"/>
        <p:cNvGrpSpPr/>
        <p:nvPr/>
      </p:nvGrpSpPr>
      <p:grpSpPr>
        <a:xfrm>
          <a:off x="0" y="0"/>
          <a:ext cx="0" cy="0"/>
          <a:chOff x="0" y="0"/>
          <a:chExt cx="0" cy="0"/>
        </a:xfrm>
      </p:grpSpPr>
      <p:pic>
        <p:nvPicPr>
          <p:cNvPr id="143" name="Google Shape;143;p81"/>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44" name="Google Shape;144;p81"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45" name="Google Shape;145;p81"/>
          <p:cNvSpPr txBox="1"/>
          <p:nvPr/>
        </p:nvSpPr>
        <p:spPr>
          <a:xfrm>
            <a:off x="1280469" y="73232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6" name="Google Shape;146;p81"/>
          <p:cNvSpPr txBox="1">
            <a:spLocks noGrp="1"/>
          </p:cNvSpPr>
          <p:nvPr>
            <p:ph type="body" idx="1"/>
          </p:nvPr>
        </p:nvSpPr>
        <p:spPr>
          <a:xfrm>
            <a:off x="1280469" y="1281800"/>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7" name="Google Shape;147;p81"/>
          <p:cNvSpPr txBox="1">
            <a:spLocks noGrp="1"/>
          </p:cNvSpPr>
          <p:nvPr>
            <p:ph type="body" idx="2"/>
          </p:nvPr>
        </p:nvSpPr>
        <p:spPr>
          <a:xfrm>
            <a:off x="3012034" y="571940"/>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8" name="Google Shape;148;p81"/>
          <p:cNvSpPr txBox="1">
            <a:spLocks noGrp="1"/>
          </p:cNvSpPr>
          <p:nvPr>
            <p:ph type="body" idx="3"/>
          </p:nvPr>
        </p:nvSpPr>
        <p:spPr>
          <a:xfrm>
            <a:off x="670035" y="7935123"/>
            <a:ext cx="15194415" cy="9986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p81"/>
          <p:cNvSpPr txBox="1"/>
          <p:nvPr/>
        </p:nvSpPr>
        <p:spPr>
          <a:xfrm>
            <a:off x="670035" y="7373506"/>
            <a:ext cx="2749058"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50" name="Google Shape;150;p81"/>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51" name="Google Shape;151;p81"/>
          <p:cNvSpPr txBox="1">
            <a:spLocks noGrp="1"/>
          </p:cNvSpPr>
          <p:nvPr>
            <p:ph type="body" idx="4"/>
          </p:nvPr>
        </p:nvSpPr>
        <p:spPr>
          <a:xfrm>
            <a:off x="3328592" y="7334928"/>
            <a:ext cx="9022189" cy="400111"/>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81"/>
          <p:cNvSpPr txBox="1"/>
          <p:nvPr/>
        </p:nvSpPr>
        <p:spPr>
          <a:xfrm>
            <a:off x="1716762"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3" name="Google Shape;153;p81"/>
          <p:cNvSpPr txBox="1"/>
          <p:nvPr/>
        </p:nvSpPr>
        <p:spPr>
          <a:xfrm>
            <a:off x="1716762"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4" name="Google Shape;154;p81"/>
          <p:cNvSpPr txBox="1"/>
          <p:nvPr/>
        </p:nvSpPr>
        <p:spPr>
          <a:xfrm>
            <a:off x="1716762"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5" name="Google Shape;155;p81"/>
          <p:cNvSpPr txBox="1"/>
          <p:nvPr/>
        </p:nvSpPr>
        <p:spPr>
          <a:xfrm>
            <a:off x="1716762" y="529835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6" name="Google Shape;156;p81"/>
          <p:cNvSpPr txBox="1">
            <a:spLocks noGrp="1"/>
          </p:cNvSpPr>
          <p:nvPr>
            <p:ph type="body" idx="5"/>
          </p:nvPr>
        </p:nvSpPr>
        <p:spPr>
          <a:xfrm>
            <a:off x="2329744" y="2788420"/>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81"/>
          <p:cNvSpPr txBox="1">
            <a:spLocks noGrp="1"/>
          </p:cNvSpPr>
          <p:nvPr>
            <p:ph type="body" idx="6"/>
          </p:nvPr>
        </p:nvSpPr>
        <p:spPr>
          <a:xfrm>
            <a:off x="2329744" y="360902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81"/>
          <p:cNvSpPr txBox="1">
            <a:spLocks noGrp="1"/>
          </p:cNvSpPr>
          <p:nvPr>
            <p:ph type="body" idx="7"/>
          </p:nvPr>
        </p:nvSpPr>
        <p:spPr>
          <a:xfrm>
            <a:off x="2329744" y="4429628"/>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81"/>
          <p:cNvSpPr txBox="1">
            <a:spLocks noGrp="1"/>
          </p:cNvSpPr>
          <p:nvPr>
            <p:ph type="body" idx="8"/>
          </p:nvPr>
        </p:nvSpPr>
        <p:spPr>
          <a:xfrm>
            <a:off x="2329744" y="5250236"/>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81"/>
          <p:cNvSpPr txBox="1"/>
          <p:nvPr/>
        </p:nvSpPr>
        <p:spPr>
          <a:xfrm>
            <a:off x="1716762"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1" name="Google Shape;161;p81"/>
          <p:cNvSpPr txBox="1">
            <a:spLocks noGrp="1"/>
          </p:cNvSpPr>
          <p:nvPr>
            <p:ph type="body" idx="9"/>
          </p:nvPr>
        </p:nvSpPr>
        <p:spPr>
          <a:xfrm>
            <a:off x="2329744" y="611896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62"/>
        <p:cNvGrpSpPr/>
        <p:nvPr/>
      </p:nvGrpSpPr>
      <p:grpSpPr>
        <a:xfrm>
          <a:off x="0" y="0"/>
          <a:ext cx="0" cy="0"/>
          <a:chOff x="0" y="0"/>
          <a:chExt cx="0" cy="0"/>
        </a:xfrm>
      </p:grpSpPr>
      <p:pic>
        <p:nvPicPr>
          <p:cNvPr id="163" name="Google Shape;163;p82"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64" name="Google Shape;164;p82"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65" name="Google Shape;165;p82"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166" name="Google Shape;166;p82"/>
          <p:cNvSpPr txBox="1">
            <a:spLocks noGrp="1"/>
          </p:cNvSpPr>
          <p:nvPr>
            <p:ph type="body" idx="1"/>
          </p:nvPr>
        </p:nvSpPr>
        <p:spPr>
          <a:xfrm>
            <a:off x="1902094" y="2363466"/>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82"/>
          <p:cNvSpPr txBox="1">
            <a:spLocks noGrp="1"/>
          </p:cNvSpPr>
          <p:nvPr>
            <p:ph type="title"/>
          </p:nvPr>
        </p:nvSpPr>
        <p:spPr>
          <a:xfrm>
            <a:off x="812802" y="436396"/>
            <a:ext cx="10666186"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68"/>
        <p:cNvGrpSpPr/>
        <p:nvPr/>
      </p:nvGrpSpPr>
      <p:grpSpPr>
        <a:xfrm>
          <a:off x="0" y="0"/>
          <a:ext cx="0" cy="0"/>
          <a:chOff x="0" y="0"/>
          <a:chExt cx="0" cy="0"/>
        </a:xfrm>
      </p:grpSpPr>
      <p:pic>
        <p:nvPicPr>
          <p:cNvPr id="169" name="Google Shape;169;p83"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70" name="Google Shape;170;p83"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71" name="Google Shape;171;p83"/>
          <p:cNvPicPr preferRelativeResize="0"/>
          <p:nvPr/>
        </p:nvPicPr>
        <p:blipFill rotWithShape="1">
          <a:blip r:embed="rId4">
            <a:alphaModFix/>
          </a:blip>
          <a:srcRect/>
          <a:stretch/>
        </p:blipFill>
        <p:spPr>
          <a:xfrm>
            <a:off x="3302003" y="1186581"/>
            <a:ext cx="3975100" cy="365760"/>
          </a:xfrm>
          <a:prstGeom prst="rect">
            <a:avLst/>
          </a:prstGeom>
          <a:noFill/>
          <a:ln>
            <a:noFill/>
          </a:ln>
        </p:spPr>
      </p:pic>
      <p:sp>
        <p:nvSpPr>
          <p:cNvPr id="172" name="Google Shape;172;p83"/>
          <p:cNvSpPr/>
          <p:nvPr/>
        </p:nvSpPr>
        <p:spPr>
          <a:xfrm>
            <a:off x="2747395" y="769175"/>
            <a:ext cx="4819925" cy="519664"/>
          </a:xfrm>
          <a:prstGeom prst="rect">
            <a:avLst/>
          </a:prstGeom>
          <a:noFill/>
          <a:ln>
            <a:noFill/>
          </a:ln>
        </p:spPr>
        <p:txBody>
          <a:bodyPr spcFirstLastPara="1" wrap="square" lIns="91425" tIns="45700" rIns="91425" bIns="45700" anchor="t" anchorCtr="0">
            <a:sp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173" name="Google Shape;173;p8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4" name="Google Shape;174;p83"/>
          <p:cNvSpPr txBox="1">
            <a:spLocks noGrp="1"/>
          </p:cNvSpPr>
          <p:nvPr>
            <p:ph type="body" idx="2"/>
          </p:nvPr>
        </p:nvSpPr>
        <p:spPr>
          <a:xfrm>
            <a:off x="1432121" y="3372839"/>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5" name="Google Shape;175;p8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6" name="Google Shape;176;p8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77"/>
        <p:cNvGrpSpPr/>
        <p:nvPr/>
      </p:nvGrpSpPr>
      <p:grpSpPr>
        <a:xfrm>
          <a:off x="0" y="0"/>
          <a:ext cx="0" cy="0"/>
          <a:chOff x="0" y="0"/>
          <a:chExt cx="0" cy="0"/>
        </a:xfrm>
      </p:grpSpPr>
      <p:pic>
        <p:nvPicPr>
          <p:cNvPr id="178" name="Google Shape;178;p84"/>
          <p:cNvPicPr preferRelativeResize="0"/>
          <p:nvPr/>
        </p:nvPicPr>
        <p:blipFill rotWithShape="1">
          <a:blip r:embed="rId2">
            <a:alphaModFix/>
          </a:blip>
          <a:srcRect/>
          <a:stretch/>
        </p:blipFill>
        <p:spPr>
          <a:xfrm>
            <a:off x="3" y="0"/>
            <a:ext cx="16256000" cy="9144000"/>
          </a:xfrm>
          <a:prstGeom prst="rect">
            <a:avLst/>
          </a:prstGeom>
          <a:noFill/>
          <a:ln>
            <a:noFill/>
          </a:ln>
        </p:spPr>
      </p:pic>
      <p:pic>
        <p:nvPicPr>
          <p:cNvPr id="179" name="Google Shape;179;p8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0" name="Google Shape;180;p8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84"/>
          <p:cNvSpPr txBox="1">
            <a:spLocks noGrp="1"/>
          </p:cNvSpPr>
          <p:nvPr>
            <p:ph type="title"/>
          </p:nvPr>
        </p:nvSpPr>
        <p:spPr>
          <a:xfrm>
            <a:off x="1" y="539517"/>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182" name="Google Shape;182;p84"/>
          <p:cNvSpPr txBox="1">
            <a:spLocks noGrp="1"/>
          </p:cNvSpPr>
          <p:nvPr>
            <p:ph type="body" idx="1"/>
          </p:nvPr>
        </p:nvSpPr>
        <p:spPr>
          <a:xfrm>
            <a:off x="4699003" y="1770193"/>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67" descr="A picture containing wa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1" name="Google Shape;21;p6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2" name="Google Shape;22;p67"/>
          <p:cNvSpPr txBox="1">
            <a:spLocks noGrp="1"/>
          </p:cNvSpPr>
          <p:nvPr>
            <p:ph type="body" idx="1"/>
          </p:nvPr>
        </p:nvSpPr>
        <p:spPr>
          <a:xfrm>
            <a:off x="3075051"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3"/>
        <p:cNvGrpSpPr/>
        <p:nvPr/>
      </p:nvGrpSpPr>
      <p:grpSpPr>
        <a:xfrm>
          <a:off x="0" y="0"/>
          <a:ext cx="0" cy="0"/>
          <a:chOff x="0" y="0"/>
          <a:chExt cx="0" cy="0"/>
        </a:xfrm>
      </p:grpSpPr>
      <p:pic>
        <p:nvPicPr>
          <p:cNvPr id="184" name="Google Shape;184;p85"/>
          <p:cNvPicPr preferRelativeResize="0"/>
          <p:nvPr/>
        </p:nvPicPr>
        <p:blipFill rotWithShape="1">
          <a:blip r:embed="rId2">
            <a:alphaModFix/>
          </a:blip>
          <a:srcRect/>
          <a:stretch/>
        </p:blipFill>
        <p:spPr>
          <a:xfrm>
            <a:off x="3" y="4"/>
            <a:ext cx="16256000" cy="9143999"/>
          </a:xfrm>
          <a:prstGeom prst="rect">
            <a:avLst/>
          </a:prstGeom>
          <a:noFill/>
          <a:ln>
            <a:noFill/>
          </a:ln>
        </p:spPr>
      </p:pic>
      <p:pic>
        <p:nvPicPr>
          <p:cNvPr id="185" name="Google Shape;185;p85"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86" name="Google Shape;186;p8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85"/>
          <p:cNvSpPr txBox="1">
            <a:spLocks noGrp="1"/>
          </p:cNvSpPr>
          <p:nvPr>
            <p:ph type="title"/>
          </p:nvPr>
        </p:nvSpPr>
        <p:spPr>
          <a:xfrm>
            <a:off x="1" y="539517"/>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188" name="Google Shape;188;p85"/>
          <p:cNvSpPr txBox="1">
            <a:spLocks noGrp="1"/>
          </p:cNvSpPr>
          <p:nvPr>
            <p:ph type="body" idx="1"/>
          </p:nvPr>
        </p:nvSpPr>
        <p:spPr>
          <a:xfrm>
            <a:off x="4699003" y="1770193"/>
            <a:ext cx="9956800"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89"/>
        <p:cNvGrpSpPr/>
        <p:nvPr/>
      </p:nvGrpSpPr>
      <p:grpSpPr>
        <a:xfrm>
          <a:off x="0" y="0"/>
          <a:ext cx="0" cy="0"/>
          <a:chOff x="0" y="0"/>
          <a:chExt cx="0" cy="0"/>
        </a:xfrm>
      </p:grpSpPr>
      <p:pic>
        <p:nvPicPr>
          <p:cNvPr id="190" name="Google Shape;190;p86"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91" name="Google Shape;191;p86"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2" name="Google Shape;192;p86"/>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86"/>
          <p:cNvSpPr txBox="1">
            <a:spLocks noGrp="1"/>
          </p:cNvSpPr>
          <p:nvPr>
            <p:ph type="body" idx="1"/>
          </p:nvPr>
        </p:nvSpPr>
        <p:spPr>
          <a:xfrm>
            <a:off x="1120876" y="1808293"/>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4" name="Google Shape;194;p86"/>
          <p:cNvSpPr/>
          <p:nvPr/>
        </p:nvSpPr>
        <p:spPr>
          <a:xfrm>
            <a:off x="2464059" y="762719"/>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5"/>
        <p:cNvGrpSpPr/>
        <p:nvPr/>
      </p:nvGrpSpPr>
      <p:grpSpPr>
        <a:xfrm>
          <a:off x="0" y="0"/>
          <a:ext cx="0" cy="0"/>
          <a:chOff x="0" y="0"/>
          <a:chExt cx="0" cy="0"/>
        </a:xfrm>
      </p:grpSpPr>
      <p:pic>
        <p:nvPicPr>
          <p:cNvPr id="196" name="Google Shape;196;p87"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197" name="Google Shape;197;p87"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198" name="Google Shape;198;p87"/>
          <p:cNvSpPr/>
          <p:nvPr/>
        </p:nvSpPr>
        <p:spPr>
          <a:xfrm>
            <a:off x="663025" y="1342072"/>
            <a:ext cx="9046459"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87"/>
          <p:cNvSpPr txBox="1">
            <a:spLocks noGrp="1"/>
          </p:cNvSpPr>
          <p:nvPr>
            <p:ph type="body" idx="1"/>
          </p:nvPr>
        </p:nvSpPr>
        <p:spPr>
          <a:xfrm>
            <a:off x="1120876" y="1808293"/>
            <a:ext cx="8092571"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0" name="Google Shape;200;p87"/>
          <p:cNvSpPr/>
          <p:nvPr/>
        </p:nvSpPr>
        <p:spPr>
          <a:xfrm>
            <a:off x="2464059" y="762719"/>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07"/>
        <p:cNvGrpSpPr/>
        <p:nvPr/>
      </p:nvGrpSpPr>
      <p:grpSpPr>
        <a:xfrm>
          <a:off x="0" y="0"/>
          <a:ext cx="0" cy="0"/>
          <a:chOff x="0" y="0"/>
          <a:chExt cx="0" cy="0"/>
        </a:xfrm>
      </p:grpSpPr>
      <p:pic>
        <p:nvPicPr>
          <p:cNvPr id="208" name="Google Shape;208;g7424cb180b_0_401"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09" name="Google Shape;209;g7424cb180b_0_401"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210" name="Google Shape;210;g7424cb180b_0_401"/>
          <p:cNvPicPr preferRelativeResize="0"/>
          <p:nvPr/>
        </p:nvPicPr>
        <p:blipFill rotWithShape="1">
          <a:blip r:embed="rId4">
            <a:alphaModFix/>
          </a:blip>
          <a:srcRect/>
          <a:stretch/>
        </p:blipFill>
        <p:spPr>
          <a:xfrm>
            <a:off x="3302003" y="1186581"/>
            <a:ext cx="3975101" cy="365760"/>
          </a:xfrm>
          <a:prstGeom prst="rect">
            <a:avLst/>
          </a:prstGeom>
          <a:noFill/>
          <a:ln>
            <a:noFill/>
          </a:ln>
        </p:spPr>
      </p:pic>
      <p:sp>
        <p:nvSpPr>
          <p:cNvPr id="211" name="Google Shape;211;g7424cb180b_0_401"/>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1" b="0" i="0" u="none" strike="noStrike" cap="none">
              <a:solidFill>
                <a:schemeClr val="dk1"/>
              </a:solidFill>
              <a:latin typeface="Arial"/>
              <a:ea typeface="Arial"/>
              <a:cs typeface="Arial"/>
              <a:sym typeface="Arial"/>
            </a:endParaRPr>
          </a:p>
        </p:txBody>
      </p:sp>
      <p:sp>
        <p:nvSpPr>
          <p:cNvPr id="212" name="Google Shape;212;g7424cb180b_0_40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3" name="Google Shape;213;g7424cb180b_0_401"/>
          <p:cNvSpPr txBox="1">
            <a:spLocks noGrp="1"/>
          </p:cNvSpPr>
          <p:nvPr>
            <p:ph type="body" idx="2"/>
          </p:nvPr>
        </p:nvSpPr>
        <p:spPr>
          <a:xfrm>
            <a:off x="1432121" y="3372839"/>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4" name="Google Shape;214;g7424cb180b_0_401"/>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5" name="Google Shape;215;g7424cb180b_0_401"/>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16"/>
        <p:cNvGrpSpPr/>
        <p:nvPr/>
      </p:nvGrpSpPr>
      <p:grpSpPr>
        <a:xfrm>
          <a:off x="0" y="0"/>
          <a:ext cx="0" cy="0"/>
          <a:chOff x="0" y="0"/>
          <a:chExt cx="0" cy="0"/>
        </a:xfrm>
      </p:grpSpPr>
      <p:pic>
        <p:nvPicPr>
          <p:cNvPr id="217" name="Google Shape;217;g7424cb180b_0_410"/>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18" name="Google Shape;218;g7424cb180b_0_41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19" name="Google Shape;219;g7424cb180b_0_410"/>
          <p:cNvSpPr/>
          <p:nvPr/>
        </p:nvSpPr>
        <p:spPr>
          <a:xfrm>
            <a:off x="8128002" y="4310394"/>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20"/>
        <p:cNvGrpSpPr/>
        <p:nvPr/>
      </p:nvGrpSpPr>
      <p:grpSpPr>
        <a:xfrm>
          <a:off x="0" y="0"/>
          <a:ext cx="0" cy="0"/>
          <a:chOff x="0" y="0"/>
          <a:chExt cx="0" cy="0"/>
        </a:xfrm>
      </p:grpSpPr>
      <p:pic>
        <p:nvPicPr>
          <p:cNvPr id="221" name="Google Shape;221;g7424cb180b_0_41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22" name="Google Shape;222;g7424cb180b_0_41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23" name="Google Shape;223;g7424cb180b_0_41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4" name="Google Shape;224;g7424cb180b_0_41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5" name="Google Shape;225;g7424cb180b_0_41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6" name="Google Shape;226;g7424cb180b_0_41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27" name="Google Shape;227;g7424cb180b_0_41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28" name="Google Shape;228;g7424cb180b_0_414"/>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29" name="Google Shape;229;g7424cb180b_0_414"/>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0" name="Google Shape;230;g7424cb180b_0_41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1" name="Google Shape;231;g7424cb180b_0_414"/>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2" name="Google Shape;232;g7424cb180b_0_414"/>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3" name="Google Shape;233;g7424cb180b_0_414"/>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34"/>
        <p:cNvGrpSpPr/>
        <p:nvPr/>
      </p:nvGrpSpPr>
      <p:grpSpPr>
        <a:xfrm>
          <a:off x="0" y="0"/>
          <a:ext cx="0" cy="0"/>
          <a:chOff x="0" y="0"/>
          <a:chExt cx="0" cy="0"/>
        </a:xfrm>
      </p:grpSpPr>
      <p:pic>
        <p:nvPicPr>
          <p:cNvPr id="235" name="Google Shape;235;g7424cb180b_0_42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36" name="Google Shape;236;g7424cb180b_0_42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37" name="Google Shape;237;g7424cb180b_0_428"/>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38" name="Google Shape;238;g7424cb180b_0_42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9" name="Google Shape;239;g7424cb180b_0_42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0" name="Google Shape;240;g7424cb180b_0_428"/>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1" name="Google Shape;241;g7424cb180b_0_428"/>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42" name="Google Shape;242;g7424cb180b_0_428"/>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43" name="Google Shape;243;g7424cb180b_0_428"/>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4" name="Google Shape;244;g7424cb180b_0_428"/>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5" name="Google Shape;245;g7424cb180b_0_428"/>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6" name="Google Shape;246;g7424cb180b_0_428"/>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7" name="Google Shape;247;g7424cb180b_0_428"/>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8" name="Google Shape;248;g7424cb180b_0_428"/>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9" name="Google Shape;249;g7424cb180b_0_428"/>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0" name="Google Shape;250;g7424cb180b_0_428"/>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1" name="Google Shape;251;g7424cb180b_0_428"/>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52"/>
        <p:cNvGrpSpPr/>
        <p:nvPr/>
      </p:nvGrpSpPr>
      <p:grpSpPr>
        <a:xfrm>
          <a:off x="0" y="0"/>
          <a:ext cx="0" cy="0"/>
          <a:chOff x="0" y="0"/>
          <a:chExt cx="0" cy="0"/>
        </a:xfrm>
      </p:grpSpPr>
      <p:pic>
        <p:nvPicPr>
          <p:cNvPr id="253" name="Google Shape;253;g7424cb180b_0_368"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54" name="Google Shape;254;g7424cb180b_0_36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55" name="Google Shape;255;g7424cb180b_0_368"/>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56"/>
        <p:cNvGrpSpPr/>
        <p:nvPr/>
      </p:nvGrpSpPr>
      <p:grpSpPr>
        <a:xfrm>
          <a:off x="0" y="0"/>
          <a:ext cx="0" cy="0"/>
          <a:chOff x="0" y="0"/>
          <a:chExt cx="0" cy="0"/>
        </a:xfrm>
      </p:grpSpPr>
      <p:pic>
        <p:nvPicPr>
          <p:cNvPr id="257" name="Google Shape;257;g7424cb180b_0_372" descr="A picture containing wa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58" name="Google Shape;258;g7424cb180b_0_37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59" name="Google Shape;259;g7424cb180b_0_372"/>
          <p:cNvSpPr txBox="1">
            <a:spLocks noGrp="1"/>
          </p:cNvSpPr>
          <p:nvPr>
            <p:ph type="body" idx="1"/>
          </p:nvPr>
        </p:nvSpPr>
        <p:spPr>
          <a:xfrm>
            <a:off x="3075051"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60"/>
        <p:cNvGrpSpPr/>
        <p:nvPr/>
      </p:nvGrpSpPr>
      <p:grpSpPr>
        <a:xfrm>
          <a:off x="0" y="0"/>
          <a:ext cx="0" cy="0"/>
          <a:chOff x="0" y="0"/>
          <a:chExt cx="0" cy="0"/>
        </a:xfrm>
      </p:grpSpPr>
      <p:pic>
        <p:nvPicPr>
          <p:cNvPr id="261" name="Google Shape;261;g7424cb180b_0_376" descr="A close up of a sign&#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62" name="Google Shape;262;g7424cb180b_0_37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63" name="Google Shape;263;g7424cb180b_0_376"/>
          <p:cNvSpPr/>
          <p:nvPr/>
        </p:nvSpPr>
        <p:spPr>
          <a:xfrm>
            <a:off x="2747395" y="769175"/>
            <a:ext cx="4819800" cy="519600"/>
          </a:xfrm>
          <a:prstGeom prst="rect">
            <a:avLst/>
          </a:prstGeom>
          <a:noFill/>
          <a:ln>
            <a:noFill/>
          </a:ln>
        </p:spPr>
        <p:txBody>
          <a:bodyPr spcFirstLastPara="1" wrap="square" lIns="91425" tIns="45700" rIns="91425" bIns="45700" anchor="t" anchorCtr="0">
            <a:no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264" name="Google Shape;264;g7424cb180b_0_376"/>
          <p:cNvSpPr txBox="1">
            <a:spLocks noGrp="1"/>
          </p:cNvSpPr>
          <p:nvPr>
            <p:ph type="body" idx="1"/>
          </p:nvPr>
        </p:nvSpPr>
        <p:spPr>
          <a:xfrm>
            <a:off x="1470662" y="220437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5" name="Google Shape;265;g7424cb180b_0_376"/>
          <p:cNvSpPr txBox="1">
            <a:spLocks noGrp="1"/>
          </p:cNvSpPr>
          <p:nvPr>
            <p:ph type="body" idx="2"/>
          </p:nvPr>
        </p:nvSpPr>
        <p:spPr>
          <a:xfrm>
            <a:off x="1470662" y="3377721"/>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6" name="Google Shape;266;g7424cb180b_0_376"/>
          <p:cNvSpPr txBox="1">
            <a:spLocks noGrp="1"/>
          </p:cNvSpPr>
          <p:nvPr>
            <p:ph type="body" idx="3"/>
          </p:nvPr>
        </p:nvSpPr>
        <p:spPr>
          <a:xfrm>
            <a:off x="1470662" y="4551064"/>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7" name="Google Shape;267;g7424cb180b_0_376"/>
          <p:cNvSpPr txBox="1">
            <a:spLocks noGrp="1"/>
          </p:cNvSpPr>
          <p:nvPr>
            <p:ph type="body" idx="4"/>
          </p:nvPr>
        </p:nvSpPr>
        <p:spPr>
          <a:xfrm>
            <a:off x="1470662" y="572440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68" name="Google Shape;268;g7424cb180b_0_376"/>
          <p:cNvPicPr preferRelativeResize="0"/>
          <p:nvPr/>
        </p:nvPicPr>
        <p:blipFill rotWithShape="1">
          <a:blip r:embed="rId4">
            <a:alphaModFix/>
          </a:blip>
          <a:srcRect/>
          <a:stretch/>
        </p:blipFill>
        <p:spPr>
          <a:xfrm>
            <a:off x="2870203" y="1186581"/>
            <a:ext cx="4819923" cy="3657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68" descr="A close up of a sign&#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25" name="Google Shape;25;p68"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26" name="Google Shape;26;p68"/>
          <p:cNvSpPr/>
          <p:nvPr/>
        </p:nvSpPr>
        <p:spPr>
          <a:xfrm>
            <a:off x="2747395" y="769175"/>
            <a:ext cx="4819925" cy="519664"/>
          </a:xfrm>
          <a:prstGeom prst="rect">
            <a:avLst/>
          </a:prstGeom>
          <a:noFill/>
          <a:ln>
            <a:noFill/>
          </a:ln>
        </p:spPr>
        <p:txBody>
          <a:bodyPr spcFirstLastPara="1" wrap="square" lIns="91425" tIns="45700" rIns="91425" bIns="45700" anchor="t" anchorCtr="0">
            <a:spAutoFit/>
          </a:bodyPr>
          <a:lstStyle/>
          <a:p>
            <a:pPr marL="457220" marR="0" lvl="0" indent="-22861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1" b="0" i="0" u="none" strike="noStrike" cap="none">
              <a:solidFill>
                <a:schemeClr val="dk1"/>
              </a:solidFill>
              <a:latin typeface="Arial"/>
              <a:ea typeface="Arial"/>
              <a:cs typeface="Arial"/>
              <a:sym typeface="Arial"/>
            </a:endParaRPr>
          </a:p>
        </p:txBody>
      </p:sp>
      <p:sp>
        <p:nvSpPr>
          <p:cNvPr id="27" name="Google Shape;27;p68"/>
          <p:cNvSpPr txBox="1">
            <a:spLocks noGrp="1"/>
          </p:cNvSpPr>
          <p:nvPr>
            <p:ph type="body" idx="1"/>
          </p:nvPr>
        </p:nvSpPr>
        <p:spPr>
          <a:xfrm>
            <a:off x="1470662" y="220437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68"/>
          <p:cNvSpPr txBox="1">
            <a:spLocks noGrp="1"/>
          </p:cNvSpPr>
          <p:nvPr>
            <p:ph type="body" idx="2"/>
          </p:nvPr>
        </p:nvSpPr>
        <p:spPr>
          <a:xfrm>
            <a:off x="1470662"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68"/>
          <p:cNvSpPr txBox="1">
            <a:spLocks noGrp="1"/>
          </p:cNvSpPr>
          <p:nvPr>
            <p:ph type="body" idx="3"/>
          </p:nvPr>
        </p:nvSpPr>
        <p:spPr>
          <a:xfrm>
            <a:off x="1470662"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68"/>
          <p:cNvSpPr txBox="1">
            <a:spLocks noGrp="1"/>
          </p:cNvSpPr>
          <p:nvPr>
            <p:ph type="body" idx="4"/>
          </p:nvPr>
        </p:nvSpPr>
        <p:spPr>
          <a:xfrm>
            <a:off x="1470662"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1" name="Google Shape;31;p68"/>
          <p:cNvPicPr preferRelativeResize="0"/>
          <p:nvPr/>
        </p:nvPicPr>
        <p:blipFill rotWithShape="1">
          <a:blip r:embed="rId4">
            <a:alphaModFix/>
          </a:blip>
          <a:srcRect/>
          <a:stretch/>
        </p:blipFill>
        <p:spPr>
          <a:xfrm>
            <a:off x="2870203" y="1186581"/>
            <a:ext cx="4819924" cy="36576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69"/>
        <p:cNvGrpSpPr/>
        <p:nvPr/>
      </p:nvGrpSpPr>
      <p:grpSpPr>
        <a:xfrm>
          <a:off x="0" y="0"/>
          <a:ext cx="0" cy="0"/>
          <a:chOff x="0" y="0"/>
          <a:chExt cx="0" cy="0"/>
        </a:xfrm>
      </p:grpSpPr>
      <p:pic>
        <p:nvPicPr>
          <p:cNvPr id="270" name="Google Shape;270;g7424cb180b_0_446"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71" name="Google Shape;271;g7424cb180b_0_446" descr="A picture containing object&#10;&#10;Description automatically generated"/>
          <p:cNvPicPr preferRelativeResize="0"/>
          <p:nvPr/>
        </p:nvPicPr>
        <p:blipFill rotWithShape="1">
          <a:blip r:embed="rId3">
            <a:alphaModFix/>
          </a:blip>
          <a:srcRect/>
          <a:stretch/>
        </p:blipFill>
        <p:spPr>
          <a:xfrm>
            <a:off x="3" y="228489"/>
            <a:ext cx="16255999" cy="8687026"/>
          </a:xfrm>
          <a:prstGeom prst="rect">
            <a:avLst/>
          </a:prstGeom>
          <a:noFill/>
          <a:ln>
            <a:noFill/>
          </a:ln>
        </p:spPr>
      </p:pic>
      <p:pic>
        <p:nvPicPr>
          <p:cNvPr id="272" name="Google Shape;272;g7424cb180b_0_446"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73" name="Google Shape;273;g7424cb180b_0_446"/>
          <p:cNvSpPr txBox="1">
            <a:spLocks noGrp="1"/>
          </p:cNvSpPr>
          <p:nvPr>
            <p:ph type="body" idx="1"/>
          </p:nvPr>
        </p:nvSpPr>
        <p:spPr>
          <a:xfrm>
            <a:off x="1453245" y="2244769"/>
            <a:ext cx="13209899"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4" name="Google Shape;274;g7424cb180b_0_446"/>
          <p:cNvSpPr/>
          <p:nvPr/>
        </p:nvSpPr>
        <p:spPr>
          <a:xfrm>
            <a:off x="5718040" y="569357"/>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75"/>
        <p:cNvGrpSpPr/>
        <p:nvPr/>
      </p:nvGrpSpPr>
      <p:grpSpPr>
        <a:xfrm>
          <a:off x="0" y="0"/>
          <a:ext cx="0" cy="0"/>
          <a:chOff x="0" y="0"/>
          <a:chExt cx="0" cy="0"/>
        </a:xfrm>
      </p:grpSpPr>
      <p:pic>
        <p:nvPicPr>
          <p:cNvPr id="276" name="Google Shape;276;g7424cb180b_0_452"/>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77" name="Google Shape;277;g7424cb180b_0_452"/>
          <p:cNvPicPr preferRelativeResize="0"/>
          <p:nvPr/>
        </p:nvPicPr>
        <p:blipFill rotWithShape="1">
          <a:blip r:embed="rId3">
            <a:alphaModFix/>
          </a:blip>
          <a:srcRect/>
          <a:stretch/>
        </p:blipFill>
        <p:spPr>
          <a:xfrm>
            <a:off x="1" y="324852"/>
            <a:ext cx="16256002" cy="9144001"/>
          </a:xfrm>
          <a:prstGeom prst="rect">
            <a:avLst/>
          </a:prstGeom>
          <a:noFill/>
          <a:ln>
            <a:noFill/>
          </a:ln>
        </p:spPr>
      </p:pic>
      <p:pic>
        <p:nvPicPr>
          <p:cNvPr id="278" name="Google Shape;278;g7424cb180b_0_452"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279" name="Google Shape;279;g7424cb180b_0_452"/>
          <p:cNvSpPr txBox="1">
            <a:spLocks noGrp="1"/>
          </p:cNvSpPr>
          <p:nvPr>
            <p:ph type="body" idx="1"/>
          </p:nvPr>
        </p:nvSpPr>
        <p:spPr>
          <a:xfrm>
            <a:off x="1632863" y="1987909"/>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0" name="Google Shape;280;g7424cb180b_0_452"/>
          <p:cNvSpPr/>
          <p:nvPr/>
        </p:nvSpPr>
        <p:spPr>
          <a:xfrm rot="-3026765">
            <a:off x="-270665" y="840456"/>
            <a:ext cx="2404978" cy="447915"/>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81"/>
        <p:cNvGrpSpPr/>
        <p:nvPr/>
      </p:nvGrpSpPr>
      <p:grpSpPr>
        <a:xfrm>
          <a:off x="0" y="0"/>
          <a:ext cx="0" cy="0"/>
          <a:chOff x="0" y="0"/>
          <a:chExt cx="0" cy="0"/>
        </a:xfrm>
      </p:grpSpPr>
      <p:pic>
        <p:nvPicPr>
          <p:cNvPr id="282" name="Google Shape;282;g7424cb180b_0_45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83" name="Google Shape;283;g7424cb180b_0_45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84" name="Google Shape;284;g7424cb180b_0_458"/>
          <p:cNvSpPr txBox="1">
            <a:spLocks noGrp="1"/>
          </p:cNvSpPr>
          <p:nvPr>
            <p:ph type="body" idx="1"/>
          </p:nvPr>
        </p:nvSpPr>
        <p:spPr>
          <a:xfrm>
            <a:off x="1453247" y="1808293"/>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5" name="Google Shape;285;g7424cb180b_0_458"/>
          <p:cNvSpPr/>
          <p:nvPr/>
        </p:nvSpPr>
        <p:spPr>
          <a:xfrm>
            <a:off x="2089152" y="569357"/>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286" name="Google Shape;286;g7424cb180b_0_458"/>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287"/>
        <p:cNvGrpSpPr/>
        <p:nvPr/>
      </p:nvGrpSpPr>
      <p:grpSpPr>
        <a:xfrm>
          <a:off x="0" y="0"/>
          <a:ext cx="0" cy="0"/>
          <a:chOff x="0" y="0"/>
          <a:chExt cx="0" cy="0"/>
        </a:xfrm>
      </p:grpSpPr>
      <p:pic>
        <p:nvPicPr>
          <p:cNvPr id="288" name="Google Shape;288;g7424cb180b_0_46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89" name="Google Shape;289;g7424cb180b_0_46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290" name="Google Shape;290;g7424cb180b_0_46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91" name="Google Shape;291;g7424cb180b_0_46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2" name="Google Shape;292;g7424cb180b_0_46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3" name="Google Shape;293;g7424cb180b_0_46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94" name="Google Shape;294;g7424cb180b_0_46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95" name="Google Shape;295;g7424cb180b_0_464"/>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6" name="Google Shape;296;g7424cb180b_0_464"/>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97"/>
        <p:cNvGrpSpPr/>
        <p:nvPr/>
      </p:nvGrpSpPr>
      <p:grpSpPr>
        <a:xfrm>
          <a:off x="0" y="0"/>
          <a:ext cx="0" cy="0"/>
          <a:chOff x="0" y="0"/>
          <a:chExt cx="0" cy="0"/>
        </a:xfrm>
      </p:grpSpPr>
      <p:pic>
        <p:nvPicPr>
          <p:cNvPr id="298" name="Google Shape;298;g7424cb180b_0_47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299" name="Google Shape;299;g7424cb180b_0_47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00" name="Google Shape;300;g7424cb180b_0_47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1" name="Google Shape;301;g7424cb180b_0_47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2" name="Google Shape;302;g7424cb180b_0_47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3" name="Google Shape;303;g7424cb180b_0_47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4" name="Google Shape;304;g7424cb180b_0_47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05" name="Google Shape;305;g7424cb180b_0_47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06" name="Google Shape;306;g7424cb180b_0_474"/>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7" name="Google Shape;307;g7424cb180b_0_47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8" name="Google Shape;308;g7424cb180b_0_47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9" name="Google Shape;309;g7424cb180b_0_47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0" name="Google Shape;310;g7424cb180b_0_47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11"/>
        <p:cNvGrpSpPr/>
        <p:nvPr/>
      </p:nvGrpSpPr>
      <p:grpSpPr>
        <a:xfrm>
          <a:off x="0" y="0"/>
          <a:ext cx="0" cy="0"/>
          <a:chOff x="0" y="0"/>
          <a:chExt cx="0" cy="0"/>
        </a:xfrm>
      </p:grpSpPr>
      <p:pic>
        <p:nvPicPr>
          <p:cNvPr id="312" name="Google Shape;312;g7424cb180b_0_488"/>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13" name="Google Shape;313;g7424cb180b_0_48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14" name="Google Shape;314;g7424cb180b_0_488"/>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5" name="Google Shape;315;g7424cb180b_0_488"/>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6" name="Google Shape;316;g7424cb180b_0_488"/>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7" name="Google Shape;317;g7424cb180b_0_488"/>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8" name="Google Shape;318;g7424cb180b_0_488"/>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19" name="Google Shape;319;g7424cb180b_0_488"/>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20" name="Google Shape;320;g7424cb180b_0_488"/>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21" name="Google Shape;321;g7424cb180b_0_488"/>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2" name="Google Shape;322;g7424cb180b_0_488"/>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3" name="Google Shape;323;g7424cb180b_0_488"/>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4" name="Google Shape;324;g7424cb180b_0_488"/>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5" name="Google Shape;325;g7424cb180b_0_488"/>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26" name="Google Shape;326;g7424cb180b_0_488"/>
          <p:cNvSpPr txBox="1">
            <a:spLocks noGrp="1"/>
          </p:cNvSpPr>
          <p:nvPr>
            <p:ph type="body" idx="7"/>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27"/>
        <p:cNvGrpSpPr/>
        <p:nvPr/>
      </p:nvGrpSpPr>
      <p:grpSpPr>
        <a:xfrm>
          <a:off x="0" y="0"/>
          <a:ext cx="0" cy="0"/>
          <a:chOff x="0" y="0"/>
          <a:chExt cx="0" cy="0"/>
        </a:xfrm>
      </p:grpSpPr>
      <p:pic>
        <p:nvPicPr>
          <p:cNvPr id="328" name="Google Shape;328;g7424cb180b_0_504"/>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29" name="Google Shape;329;g7424cb180b_0_50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30" name="Google Shape;330;g7424cb180b_0_504"/>
          <p:cNvSpPr txBox="1"/>
          <p:nvPr/>
        </p:nvSpPr>
        <p:spPr>
          <a:xfrm>
            <a:off x="1280469" y="732329"/>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1" name="Google Shape;331;g7424cb180b_0_504"/>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2" name="Google Shape;332;g7424cb180b_0_504"/>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3" name="Google Shape;333;g7424cb180b_0_504"/>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4" name="Google Shape;334;g7424cb180b_0_504"/>
          <p:cNvSpPr txBox="1"/>
          <p:nvPr/>
        </p:nvSpPr>
        <p:spPr>
          <a:xfrm>
            <a:off x="670035" y="7373506"/>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35" name="Google Shape;335;g7424cb180b_0_50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36" name="Google Shape;336;g7424cb180b_0_504"/>
          <p:cNvSpPr txBox="1">
            <a:spLocks noGrp="1"/>
          </p:cNvSpPr>
          <p:nvPr>
            <p:ph type="body" idx="4"/>
          </p:nvPr>
        </p:nvSpPr>
        <p:spPr>
          <a:xfrm>
            <a:off x="3328592" y="7334928"/>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7" name="Google Shape;337;g7424cb180b_0_504"/>
          <p:cNvSpPr txBox="1"/>
          <p:nvPr/>
        </p:nvSpPr>
        <p:spPr>
          <a:xfrm>
            <a:off x="1716762"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8" name="Google Shape;338;g7424cb180b_0_504"/>
          <p:cNvSpPr txBox="1"/>
          <p:nvPr/>
        </p:nvSpPr>
        <p:spPr>
          <a:xfrm>
            <a:off x="1716762"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9" name="Google Shape;339;g7424cb180b_0_504"/>
          <p:cNvSpPr txBox="1"/>
          <p:nvPr/>
        </p:nvSpPr>
        <p:spPr>
          <a:xfrm>
            <a:off x="1716762"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40" name="Google Shape;340;g7424cb180b_0_504"/>
          <p:cNvSpPr txBox="1"/>
          <p:nvPr/>
        </p:nvSpPr>
        <p:spPr>
          <a:xfrm>
            <a:off x="1716762" y="529835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41" name="Google Shape;341;g7424cb180b_0_504"/>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2" name="Google Shape;342;g7424cb180b_0_504"/>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3" name="Google Shape;343;g7424cb180b_0_504"/>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4" name="Google Shape;344;g7424cb180b_0_504"/>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5" name="Google Shape;345;g7424cb180b_0_504"/>
          <p:cNvSpPr txBox="1"/>
          <p:nvPr/>
        </p:nvSpPr>
        <p:spPr>
          <a:xfrm>
            <a:off x="1716762"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6" name="Google Shape;346;g7424cb180b_0_504"/>
          <p:cNvSpPr txBox="1">
            <a:spLocks noGrp="1"/>
          </p:cNvSpPr>
          <p:nvPr>
            <p:ph type="body" idx="9"/>
          </p:nvPr>
        </p:nvSpPr>
        <p:spPr>
          <a:xfrm>
            <a:off x="2329744" y="611896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47"/>
        <p:cNvGrpSpPr/>
        <p:nvPr/>
      </p:nvGrpSpPr>
      <p:grpSpPr>
        <a:xfrm>
          <a:off x="0" y="0"/>
          <a:ext cx="0" cy="0"/>
          <a:chOff x="0" y="0"/>
          <a:chExt cx="0" cy="0"/>
        </a:xfrm>
      </p:grpSpPr>
      <p:pic>
        <p:nvPicPr>
          <p:cNvPr id="348" name="Google Shape;348;g7424cb180b_0_524"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49" name="Google Shape;349;g7424cb180b_0_524"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350" name="Google Shape;350;g7424cb180b_0_524"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351" name="Google Shape;351;g7424cb180b_0_524"/>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2" name="Google Shape;352;g7424cb180b_0_524"/>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353"/>
        <p:cNvGrpSpPr/>
        <p:nvPr/>
      </p:nvGrpSpPr>
      <p:grpSpPr>
        <a:xfrm>
          <a:off x="0" y="0"/>
          <a:ext cx="0" cy="0"/>
          <a:chOff x="0" y="0"/>
          <a:chExt cx="0" cy="0"/>
        </a:xfrm>
      </p:grpSpPr>
      <p:pic>
        <p:nvPicPr>
          <p:cNvPr id="354" name="Google Shape;354;g7424cb180b_0_530"/>
          <p:cNvPicPr preferRelativeResize="0"/>
          <p:nvPr/>
        </p:nvPicPr>
        <p:blipFill rotWithShape="1">
          <a:blip r:embed="rId2">
            <a:alphaModFix/>
          </a:blip>
          <a:srcRect/>
          <a:stretch/>
        </p:blipFill>
        <p:spPr>
          <a:xfrm>
            <a:off x="3" y="0"/>
            <a:ext cx="16256002" cy="9144001"/>
          </a:xfrm>
          <a:prstGeom prst="rect">
            <a:avLst/>
          </a:prstGeom>
          <a:noFill/>
          <a:ln>
            <a:noFill/>
          </a:ln>
        </p:spPr>
      </p:pic>
      <p:pic>
        <p:nvPicPr>
          <p:cNvPr id="355" name="Google Shape;355;g7424cb180b_0_530"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56" name="Google Shape;356;g7424cb180b_0_530"/>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7" name="Google Shape;357;g7424cb180b_0_530"/>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358" name="Google Shape;358;g7424cb180b_0_530"/>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59"/>
        <p:cNvGrpSpPr/>
        <p:nvPr/>
      </p:nvGrpSpPr>
      <p:grpSpPr>
        <a:xfrm>
          <a:off x="0" y="0"/>
          <a:ext cx="0" cy="0"/>
          <a:chOff x="0" y="0"/>
          <a:chExt cx="0" cy="0"/>
        </a:xfrm>
      </p:grpSpPr>
      <p:pic>
        <p:nvPicPr>
          <p:cNvPr id="360" name="Google Shape;360;g7424cb180b_0_536"/>
          <p:cNvPicPr preferRelativeResize="0"/>
          <p:nvPr/>
        </p:nvPicPr>
        <p:blipFill rotWithShape="1">
          <a:blip r:embed="rId2">
            <a:alphaModFix/>
          </a:blip>
          <a:srcRect/>
          <a:stretch/>
        </p:blipFill>
        <p:spPr>
          <a:xfrm>
            <a:off x="3" y="4"/>
            <a:ext cx="16256002" cy="9143998"/>
          </a:xfrm>
          <a:prstGeom prst="rect">
            <a:avLst/>
          </a:prstGeom>
          <a:noFill/>
          <a:ln>
            <a:noFill/>
          </a:ln>
        </p:spPr>
      </p:pic>
      <p:pic>
        <p:nvPicPr>
          <p:cNvPr id="361" name="Google Shape;361;g7424cb180b_0_53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62" name="Google Shape;362;g7424cb180b_0_53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3" name="Google Shape;363;g7424cb180b_0_536"/>
          <p:cNvSpPr txBox="1">
            <a:spLocks noGrp="1"/>
          </p:cNvSpPr>
          <p:nvPr>
            <p:ph type="title"/>
          </p:nvPr>
        </p:nvSpPr>
        <p:spPr>
          <a:xfrm>
            <a:off x="1" y="539517"/>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1" b="0" i="0" u="none" strike="noStrike" cap="none">
                <a:solidFill>
                  <a:srgbClr val="000000"/>
                </a:solidFill>
                <a:latin typeface="Arial"/>
                <a:ea typeface="Arial"/>
                <a:cs typeface="Arial"/>
                <a:sym typeface="Arial"/>
              </a:defRPr>
            </a:lvl9pPr>
          </a:lstStyle>
          <a:p>
            <a:endParaRPr/>
          </a:p>
        </p:txBody>
      </p:sp>
      <p:sp>
        <p:nvSpPr>
          <p:cNvPr id="364" name="Google Shape;364;g7424cb180b_0_536"/>
          <p:cNvSpPr txBox="1">
            <a:spLocks noGrp="1"/>
          </p:cNvSpPr>
          <p:nvPr>
            <p:ph type="body" idx="1"/>
          </p:nvPr>
        </p:nvSpPr>
        <p:spPr>
          <a:xfrm>
            <a:off x="4699003" y="1770193"/>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69" descr="A picture containing water, outdoo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4" name="Google Shape;34;p69"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35" name="Google Shape;35;p69"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36" name="Google Shape;36;p69"/>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65"/>
        <p:cNvGrpSpPr/>
        <p:nvPr/>
      </p:nvGrpSpPr>
      <p:grpSpPr>
        <a:xfrm>
          <a:off x="0" y="0"/>
          <a:ext cx="0" cy="0"/>
          <a:chOff x="0" y="0"/>
          <a:chExt cx="0" cy="0"/>
        </a:xfrm>
      </p:grpSpPr>
      <p:pic>
        <p:nvPicPr>
          <p:cNvPr id="366" name="Google Shape;366;g7424cb180b_0_542"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67" name="Google Shape;367;g7424cb180b_0_542"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68" name="Google Shape;368;g7424cb180b_0_542"/>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9" name="Google Shape;369;g7424cb180b_0_542"/>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0" name="Google Shape;370;g7424cb180b_0_542"/>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71"/>
        <p:cNvGrpSpPr/>
        <p:nvPr/>
      </p:nvGrpSpPr>
      <p:grpSpPr>
        <a:xfrm>
          <a:off x="0" y="0"/>
          <a:ext cx="0" cy="0"/>
          <a:chOff x="0" y="0"/>
          <a:chExt cx="0" cy="0"/>
        </a:xfrm>
      </p:grpSpPr>
      <p:pic>
        <p:nvPicPr>
          <p:cNvPr id="372" name="Google Shape;372;g7424cb180b_0_548" descr="A picture containing water, outdoo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373" name="Google Shape;373;g7424cb180b_0_548"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74" name="Google Shape;374;g7424cb180b_0_548"/>
          <p:cNvSpPr/>
          <p:nvPr/>
        </p:nvSpPr>
        <p:spPr>
          <a:xfrm>
            <a:off x="663025"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g7424cb180b_0_548"/>
          <p:cNvSpPr txBox="1">
            <a:spLocks noGrp="1"/>
          </p:cNvSpPr>
          <p:nvPr>
            <p:ph type="body" idx="1"/>
          </p:nvPr>
        </p:nvSpPr>
        <p:spPr>
          <a:xfrm>
            <a:off x="1120876" y="1808293"/>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6" name="Google Shape;376;g7424cb180b_0_548"/>
          <p:cNvSpPr/>
          <p:nvPr/>
        </p:nvSpPr>
        <p:spPr>
          <a:xfrm>
            <a:off x="2464059" y="762719"/>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70" descr="A close up of a logo&#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39" name="Google Shape;39;p70"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40" name="Google Shape;40;p70"/>
          <p:cNvSpPr txBox="1">
            <a:spLocks noGrp="1"/>
          </p:cNvSpPr>
          <p:nvPr>
            <p:ph type="title"/>
          </p:nvPr>
        </p:nvSpPr>
        <p:spPr>
          <a:xfrm>
            <a:off x="-10159" y="229879"/>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0"/>
          <p:cNvSpPr txBox="1">
            <a:spLocks noGrp="1"/>
          </p:cNvSpPr>
          <p:nvPr>
            <p:ph type="body" idx="1"/>
          </p:nvPr>
        </p:nvSpPr>
        <p:spPr>
          <a:xfrm>
            <a:off x="1902094" y="1808293"/>
            <a:ext cx="1245181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2"/>
        <p:cNvGrpSpPr/>
        <p:nvPr/>
      </p:nvGrpSpPr>
      <p:grpSpPr>
        <a:xfrm>
          <a:off x="0" y="0"/>
          <a:ext cx="0" cy="0"/>
          <a:chOff x="0" y="0"/>
          <a:chExt cx="0" cy="0"/>
        </a:xfrm>
      </p:grpSpPr>
      <p:pic>
        <p:nvPicPr>
          <p:cNvPr id="43" name="Google Shape;43;g7b68245cdd_0_406" descr="A screenshot of a computer&#10;&#10;Description automatically generated"/>
          <p:cNvPicPr preferRelativeResize="0"/>
          <p:nvPr/>
        </p:nvPicPr>
        <p:blipFill rotWithShape="1">
          <a:blip r:embed="rId2">
            <a:alphaModFix/>
          </a:blip>
          <a:srcRect/>
          <a:stretch/>
        </p:blipFill>
        <p:spPr>
          <a:xfrm>
            <a:off x="1" y="0"/>
            <a:ext cx="16256002" cy="9144001"/>
          </a:xfrm>
          <a:prstGeom prst="rect">
            <a:avLst/>
          </a:prstGeom>
          <a:noFill/>
          <a:ln>
            <a:noFill/>
          </a:ln>
        </p:spPr>
      </p:pic>
      <p:pic>
        <p:nvPicPr>
          <p:cNvPr id="44" name="Google Shape;44;g7b68245cdd_0_406" descr="A close up of a logo&#10;&#10;Description automatically generated"/>
          <p:cNvPicPr preferRelativeResize="0"/>
          <p:nvPr/>
        </p:nvPicPr>
        <p:blipFill rotWithShape="1">
          <a:blip r:embed="rId3">
            <a:alphaModFix/>
          </a:blip>
          <a:srcRect/>
          <a:stretch/>
        </p:blipFill>
        <p:spPr>
          <a:xfrm>
            <a:off x="1" y="0"/>
            <a:ext cx="16256002" cy="9144001"/>
          </a:xfrm>
          <a:prstGeom prst="rect">
            <a:avLst/>
          </a:prstGeom>
          <a:noFill/>
          <a:ln>
            <a:noFill/>
          </a:ln>
        </p:spPr>
      </p:pic>
      <p:pic>
        <p:nvPicPr>
          <p:cNvPr id="45" name="Google Shape;45;g7b68245cdd_0_406" descr="A close up of a logo&#10;&#10;Description automatically generated"/>
          <p:cNvPicPr preferRelativeResize="0"/>
          <p:nvPr/>
        </p:nvPicPr>
        <p:blipFill rotWithShape="1">
          <a:blip r:embed="rId4">
            <a:alphaModFix/>
          </a:blip>
          <a:srcRect/>
          <a:stretch/>
        </p:blipFill>
        <p:spPr>
          <a:xfrm>
            <a:off x="1" y="0"/>
            <a:ext cx="16256002" cy="9144001"/>
          </a:xfrm>
          <a:prstGeom prst="rect">
            <a:avLst/>
          </a:prstGeom>
          <a:noFill/>
          <a:ln>
            <a:noFill/>
          </a:ln>
        </p:spPr>
      </p:pic>
      <p:sp>
        <p:nvSpPr>
          <p:cNvPr id="46" name="Google Shape;46;g7b68245cdd_0_406"/>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g7b68245cdd_0_406"/>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8"/>
        <p:cNvGrpSpPr/>
        <p:nvPr/>
      </p:nvGrpSpPr>
      <p:grpSpPr>
        <a:xfrm>
          <a:off x="0" y="0"/>
          <a:ext cx="0" cy="0"/>
          <a:chOff x="0" y="0"/>
          <a:chExt cx="0" cy="0"/>
        </a:xfrm>
      </p:grpSpPr>
      <p:pic>
        <p:nvPicPr>
          <p:cNvPr id="49" name="Google Shape;49;p72" descr="A screenshot of a computer&#10;&#10;Description automatically generated"/>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0" name="Google Shape;50;p72" descr="A picture containing object&#10;&#10;Description automatically generated"/>
          <p:cNvPicPr preferRelativeResize="0"/>
          <p:nvPr/>
        </p:nvPicPr>
        <p:blipFill rotWithShape="1">
          <a:blip r:embed="rId3">
            <a:alphaModFix/>
          </a:blip>
          <a:srcRect/>
          <a:stretch/>
        </p:blipFill>
        <p:spPr>
          <a:xfrm>
            <a:off x="3" y="228489"/>
            <a:ext cx="16255999" cy="8687027"/>
          </a:xfrm>
          <a:prstGeom prst="rect">
            <a:avLst/>
          </a:prstGeom>
          <a:noFill/>
          <a:ln>
            <a:noFill/>
          </a:ln>
        </p:spPr>
      </p:pic>
      <p:pic>
        <p:nvPicPr>
          <p:cNvPr id="51" name="Google Shape;51;p72"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2" name="Google Shape;52;p72"/>
          <p:cNvSpPr txBox="1">
            <a:spLocks noGrp="1"/>
          </p:cNvSpPr>
          <p:nvPr>
            <p:ph type="body" idx="1"/>
          </p:nvPr>
        </p:nvSpPr>
        <p:spPr>
          <a:xfrm>
            <a:off x="1453245" y="2244769"/>
            <a:ext cx="13209814"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72"/>
          <p:cNvSpPr/>
          <p:nvPr/>
        </p:nvSpPr>
        <p:spPr>
          <a:xfrm>
            <a:off x="5718040" y="569357"/>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54"/>
        <p:cNvGrpSpPr/>
        <p:nvPr/>
      </p:nvGrpSpPr>
      <p:grpSpPr>
        <a:xfrm>
          <a:off x="0" y="0"/>
          <a:ext cx="0" cy="0"/>
          <a:chOff x="0" y="0"/>
          <a:chExt cx="0" cy="0"/>
        </a:xfrm>
      </p:grpSpPr>
      <p:pic>
        <p:nvPicPr>
          <p:cNvPr id="55" name="Google Shape;55;p73"/>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56" name="Google Shape;56;p73"/>
          <p:cNvPicPr preferRelativeResize="0"/>
          <p:nvPr/>
        </p:nvPicPr>
        <p:blipFill rotWithShape="1">
          <a:blip r:embed="rId3">
            <a:alphaModFix/>
          </a:blip>
          <a:srcRect/>
          <a:stretch/>
        </p:blipFill>
        <p:spPr>
          <a:xfrm>
            <a:off x="1" y="324852"/>
            <a:ext cx="16256000" cy="9144000"/>
          </a:xfrm>
          <a:prstGeom prst="rect">
            <a:avLst/>
          </a:prstGeom>
          <a:noFill/>
          <a:ln>
            <a:noFill/>
          </a:ln>
        </p:spPr>
      </p:pic>
      <p:pic>
        <p:nvPicPr>
          <p:cNvPr id="57" name="Google Shape;57;p73" descr="A close up of a logo&#10;&#10;Description automatically generated"/>
          <p:cNvPicPr preferRelativeResize="0"/>
          <p:nvPr/>
        </p:nvPicPr>
        <p:blipFill rotWithShape="1">
          <a:blip r:embed="rId4">
            <a:alphaModFix/>
          </a:blip>
          <a:srcRect/>
          <a:stretch/>
        </p:blipFill>
        <p:spPr>
          <a:xfrm>
            <a:off x="1" y="0"/>
            <a:ext cx="16256000" cy="9144000"/>
          </a:xfrm>
          <a:prstGeom prst="rect">
            <a:avLst/>
          </a:prstGeom>
          <a:noFill/>
          <a:ln>
            <a:noFill/>
          </a:ln>
        </p:spPr>
      </p:pic>
      <p:sp>
        <p:nvSpPr>
          <p:cNvPr id="58" name="Google Shape;58;p73"/>
          <p:cNvSpPr txBox="1">
            <a:spLocks noGrp="1"/>
          </p:cNvSpPr>
          <p:nvPr>
            <p:ph type="body" idx="1"/>
          </p:nvPr>
        </p:nvSpPr>
        <p:spPr>
          <a:xfrm>
            <a:off x="1632863" y="1987909"/>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73"/>
          <p:cNvSpPr/>
          <p:nvPr/>
        </p:nvSpPr>
        <p:spPr>
          <a:xfrm rot="-3026872">
            <a:off x="-270648" y="840392"/>
            <a:ext cx="2404969" cy="447948"/>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1"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60"/>
        <p:cNvGrpSpPr/>
        <p:nvPr/>
      </p:nvGrpSpPr>
      <p:grpSpPr>
        <a:xfrm>
          <a:off x="0" y="0"/>
          <a:ext cx="0" cy="0"/>
          <a:chOff x="0" y="0"/>
          <a:chExt cx="0" cy="0"/>
        </a:xfrm>
      </p:grpSpPr>
      <p:pic>
        <p:nvPicPr>
          <p:cNvPr id="61" name="Google Shape;61;p74"/>
          <p:cNvPicPr preferRelativeResize="0"/>
          <p:nvPr/>
        </p:nvPicPr>
        <p:blipFill rotWithShape="1">
          <a:blip r:embed="rId2">
            <a:alphaModFix/>
          </a:blip>
          <a:srcRect/>
          <a:stretch/>
        </p:blipFill>
        <p:spPr>
          <a:xfrm>
            <a:off x="1" y="0"/>
            <a:ext cx="16256000" cy="9144000"/>
          </a:xfrm>
          <a:prstGeom prst="rect">
            <a:avLst/>
          </a:prstGeom>
          <a:noFill/>
          <a:ln>
            <a:noFill/>
          </a:ln>
        </p:spPr>
      </p:pic>
      <p:pic>
        <p:nvPicPr>
          <p:cNvPr id="62" name="Google Shape;62;p74" descr="A close up of a logo&#10;&#10;Description automatically generated"/>
          <p:cNvPicPr preferRelativeResize="0"/>
          <p:nvPr/>
        </p:nvPicPr>
        <p:blipFill rotWithShape="1">
          <a:blip r:embed="rId3">
            <a:alphaModFix/>
          </a:blip>
          <a:srcRect/>
          <a:stretch/>
        </p:blipFill>
        <p:spPr>
          <a:xfrm>
            <a:off x="1" y="0"/>
            <a:ext cx="16256000" cy="9144000"/>
          </a:xfrm>
          <a:prstGeom prst="rect">
            <a:avLst/>
          </a:prstGeom>
          <a:noFill/>
          <a:ln>
            <a:noFill/>
          </a:ln>
        </p:spPr>
      </p:pic>
      <p:sp>
        <p:nvSpPr>
          <p:cNvPr id="63" name="Google Shape;63;p74"/>
          <p:cNvSpPr txBox="1">
            <a:spLocks noGrp="1"/>
          </p:cNvSpPr>
          <p:nvPr>
            <p:ph type="body" idx="1"/>
          </p:nvPr>
        </p:nvSpPr>
        <p:spPr>
          <a:xfrm>
            <a:off x="1453247" y="1808293"/>
            <a:ext cx="9405257" cy="5527419"/>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74"/>
          <p:cNvSpPr/>
          <p:nvPr/>
        </p:nvSpPr>
        <p:spPr>
          <a:xfrm>
            <a:off x="2089152" y="569357"/>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1" b="0" i="0" u="none" strike="noStrike" cap="none">
              <a:solidFill>
                <a:srgbClr val="262626"/>
              </a:solidFill>
              <a:latin typeface="Arial"/>
              <a:ea typeface="Arial"/>
              <a:cs typeface="Arial"/>
              <a:sym typeface="Arial"/>
            </a:endParaRPr>
          </a:p>
        </p:txBody>
      </p:sp>
      <p:pic>
        <p:nvPicPr>
          <p:cNvPr id="65" name="Google Shape;65;p74"/>
          <p:cNvPicPr preferRelativeResize="0"/>
          <p:nvPr/>
        </p:nvPicPr>
        <p:blipFill rotWithShape="1">
          <a:blip r:embed="rId4">
            <a:alphaModFix/>
          </a:blip>
          <a:srcRect/>
          <a:stretch/>
        </p:blipFill>
        <p:spPr>
          <a:xfrm>
            <a:off x="2958486" y="1000240"/>
            <a:ext cx="10332954" cy="3657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1117601" y="487367"/>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5"/>
          <p:cNvSpPr txBox="1">
            <a:spLocks noGrp="1"/>
          </p:cNvSpPr>
          <p:nvPr>
            <p:ph type="body" idx="1"/>
          </p:nvPr>
        </p:nvSpPr>
        <p:spPr>
          <a:xfrm>
            <a:off x="1117601" y="2433639"/>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5"/>
          <p:cNvSpPr txBox="1">
            <a:spLocks noGrp="1"/>
          </p:cNvSpPr>
          <p:nvPr>
            <p:ph type="dt" idx="10"/>
          </p:nvPr>
        </p:nvSpPr>
        <p:spPr>
          <a:xfrm>
            <a:off x="1117601" y="8475667"/>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13" name="Google Shape;13;p65"/>
          <p:cNvSpPr txBox="1">
            <a:spLocks noGrp="1"/>
          </p:cNvSpPr>
          <p:nvPr>
            <p:ph type="ftr" idx="11"/>
          </p:nvPr>
        </p:nvSpPr>
        <p:spPr>
          <a:xfrm>
            <a:off x="5384802" y="8475667"/>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14" name="Google Shape;14;p65"/>
          <p:cNvSpPr txBox="1">
            <a:spLocks noGrp="1"/>
          </p:cNvSpPr>
          <p:nvPr>
            <p:ph type="sldNum" idx="12"/>
          </p:nvPr>
        </p:nvSpPr>
        <p:spPr>
          <a:xfrm>
            <a:off x="11480801" y="8475667"/>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g7424cb180b_0_362"/>
          <p:cNvSpPr txBox="1">
            <a:spLocks noGrp="1"/>
          </p:cNvSpPr>
          <p:nvPr>
            <p:ph type="title"/>
          </p:nvPr>
        </p:nvSpPr>
        <p:spPr>
          <a:xfrm>
            <a:off x="1117601" y="487367"/>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g7424cb180b_0_362"/>
          <p:cNvSpPr txBox="1">
            <a:spLocks noGrp="1"/>
          </p:cNvSpPr>
          <p:nvPr>
            <p:ph type="body" idx="1"/>
          </p:nvPr>
        </p:nvSpPr>
        <p:spPr>
          <a:xfrm>
            <a:off x="1117601" y="2433639"/>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7424cb180b_0_362"/>
          <p:cNvSpPr txBox="1">
            <a:spLocks noGrp="1"/>
          </p:cNvSpPr>
          <p:nvPr>
            <p:ph type="dt" idx="10"/>
          </p:nvPr>
        </p:nvSpPr>
        <p:spPr>
          <a:xfrm>
            <a:off x="1117601" y="8475667"/>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05" name="Google Shape;205;g7424cb180b_0_362"/>
          <p:cNvSpPr txBox="1">
            <a:spLocks noGrp="1"/>
          </p:cNvSpPr>
          <p:nvPr>
            <p:ph type="ftr" idx="11"/>
          </p:nvPr>
        </p:nvSpPr>
        <p:spPr>
          <a:xfrm>
            <a:off x="5384802" y="8475667"/>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06" name="Google Shape;206;g7424cb180b_0_362"/>
          <p:cNvSpPr txBox="1">
            <a:spLocks noGrp="1"/>
          </p:cNvSpPr>
          <p:nvPr>
            <p:ph type="sldNum" idx="12"/>
          </p:nvPr>
        </p:nvSpPr>
        <p:spPr>
          <a:xfrm>
            <a:off x="11480801" y="8475667"/>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
          <p:cNvSpPr txBox="1">
            <a:spLocks noGrp="1"/>
          </p:cNvSpPr>
          <p:nvPr>
            <p:ph type="body" idx="1"/>
          </p:nvPr>
        </p:nvSpPr>
        <p:spPr>
          <a:xfrm>
            <a:off x="7304151" y="4114800"/>
            <a:ext cx="7554851" cy="91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a:solidFill>
                  <a:srgbClr val="FFFFFF"/>
                </a:solidFill>
              </a:rPr>
              <a:t>Docker Certified Associate Training</a:t>
            </a:r>
            <a:endParaRPr>
              <a:solidFill>
                <a:srgbClr val="FFFFFF"/>
              </a:solidFill>
            </a:endParaRPr>
          </a:p>
          <a:p>
            <a:pPr marL="127000" marR="88900" lvl="0" indent="0" algn="l" rtl="0">
              <a:lnSpc>
                <a:spcPct val="120000"/>
              </a:lnSpc>
              <a:spcBef>
                <a:spcPts val="0"/>
              </a:spcBef>
              <a:spcAft>
                <a:spcPts val="500"/>
              </a:spcAft>
              <a:buSzPts val="1100"/>
              <a:buNone/>
            </a:pPr>
            <a:endParaRPr/>
          </a:p>
        </p:txBody>
      </p:sp>
      <p:sp>
        <p:nvSpPr>
          <p:cNvPr id="383" name="Google Shape;383;p1"/>
          <p:cNvSpPr/>
          <p:nvPr/>
        </p:nvSpPr>
        <p:spPr>
          <a:xfrm>
            <a:off x="13486031" y="8203710"/>
            <a:ext cx="5607300" cy="33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lt1"/>
                </a:solidFill>
                <a:latin typeface="Open Sans"/>
                <a:ea typeface="Open Sans"/>
                <a:cs typeface="Open Sans"/>
                <a:sym typeface="Open Sans"/>
              </a:rPr>
              <a:t>Source: https://docs.docker.com</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8"/>
          <p:cNvSpPr txBox="1">
            <a:spLocks noGrp="1"/>
          </p:cNvSpPr>
          <p:nvPr>
            <p:ph type="title"/>
          </p:nvPr>
        </p:nvSpPr>
        <p:spPr>
          <a:xfrm>
            <a:off x="4676630" y="1415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Engine</a:t>
            </a:r>
            <a:endParaRPr/>
          </a:p>
        </p:txBody>
      </p:sp>
      <p:pic>
        <p:nvPicPr>
          <p:cNvPr id="458" name="Google Shape;458;p18"/>
          <p:cNvPicPr preferRelativeResize="0"/>
          <p:nvPr/>
        </p:nvPicPr>
        <p:blipFill rotWithShape="1">
          <a:blip r:embed="rId3">
            <a:alphaModFix/>
          </a:blip>
          <a:srcRect/>
          <a:stretch/>
        </p:blipFill>
        <p:spPr>
          <a:xfrm>
            <a:off x="6055428" y="555230"/>
            <a:ext cx="4145150" cy="402336"/>
          </a:xfrm>
          <a:prstGeom prst="rect">
            <a:avLst/>
          </a:prstGeom>
          <a:noFill/>
          <a:ln>
            <a:noFill/>
          </a:ln>
        </p:spPr>
      </p:pic>
      <p:sp>
        <p:nvSpPr>
          <p:cNvPr id="459" name="Google Shape;459;p18"/>
          <p:cNvSpPr/>
          <p:nvPr/>
        </p:nvSpPr>
        <p:spPr>
          <a:xfrm>
            <a:off x="1750300" y="4588325"/>
            <a:ext cx="13164300" cy="28539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consists of:</a:t>
            </a:r>
            <a:endParaRPr sz="1400" b="0" i="0" u="none" strike="noStrike" cap="none">
              <a:solidFill>
                <a:srgbClr val="000000"/>
              </a:solidFill>
              <a:latin typeface="Arial"/>
              <a:ea typeface="Arial"/>
              <a:cs typeface="Arial"/>
              <a:sym typeface="Arial"/>
            </a:endParaRPr>
          </a:p>
          <a:p>
            <a:pPr marL="889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Docker Engine: It is a lightweight and powerful open source containerization technology combined with a workflow for building and containerizing your applications.</a:t>
            </a:r>
            <a:endParaRPr sz="1400" b="0" i="0" u="none" strike="noStrike" cap="none">
              <a:solidFill>
                <a:srgbClr val="000000"/>
              </a:solidFill>
              <a:latin typeface="Arial"/>
              <a:ea typeface="Arial"/>
              <a:cs typeface="Arial"/>
              <a:sym typeface="Arial"/>
            </a:endParaRPr>
          </a:p>
          <a:p>
            <a:pPr marL="889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Docker Hub: It is a Software as a Service (SAAS) for sharing and managing your application stacks.</a:t>
            </a:r>
            <a:endParaRPr sz="2200" b="0" i="0" u="none" strike="noStrike" cap="none">
              <a:solidFill>
                <a:srgbClr val="3F3F3F"/>
              </a:solidFill>
              <a:latin typeface="Open Sans"/>
              <a:ea typeface="Open Sans"/>
              <a:cs typeface="Open Sans"/>
              <a:sym typeface="Open Sans"/>
            </a:endParaRPr>
          </a:p>
        </p:txBody>
      </p:sp>
      <p:sp>
        <p:nvSpPr>
          <p:cNvPr id="460" name="Google Shape;460;p18"/>
          <p:cNvSpPr/>
          <p:nvPr/>
        </p:nvSpPr>
        <p:spPr>
          <a:xfrm>
            <a:off x="1724900" y="1972125"/>
            <a:ext cx="13164300" cy="18378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Engine supports the tasks and workflows involved to build, ship, and run container-based applications. The engine creates a daemon process on the server side that hosts volumes of files, containers, networks, and storage.</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6dfd1cd316_0_21"/>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Properties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6dfd1cd316_0_25"/>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Properties</a:t>
            </a:r>
            <a:endParaRPr/>
          </a:p>
        </p:txBody>
      </p:sp>
      <p:pic>
        <p:nvPicPr>
          <p:cNvPr id="471" name="Google Shape;471;g6dfd1cd316_0_25"/>
          <p:cNvPicPr preferRelativeResize="0"/>
          <p:nvPr/>
        </p:nvPicPr>
        <p:blipFill rotWithShape="1">
          <a:blip r:embed="rId3">
            <a:alphaModFix/>
          </a:blip>
          <a:srcRect/>
          <a:stretch/>
        </p:blipFill>
        <p:spPr>
          <a:xfrm>
            <a:off x="5223175" y="649725"/>
            <a:ext cx="5648300" cy="365750"/>
          </a:xfrm>
          <a:prstGeom prst="rect">
            <a:avLst/>
          </a:prstGeom>
          <a:noFill/>
          <a:ln>
            <a:noFill/>
          </a:ln>
        </p:spPr>
      </p:pic>
      <p:sp>
        <p:nvSpPr>
          <p:cNvPr id="472" name="Google Shape;472;g6dfd1cd316_0_25"/>
          <p:cNvSpPr/>
          <p:nvPr/>
        </p:nvSpPr>
        <p:spPr>
          <a:xfrm>
            <a:off x="5933441" y="2531543"/>
            <a:ext cx="2132916" cy="2118123"/>
          </a:xfrm>
          <a:custGeom>
            <a:avLst/>
            <a:gdLst/>
            <a:ahLst/>
            <a:cxnLst/>
            <a:rect l="l" t="t" r="r" b="b"/>
            <a:pathLst>
              <a:path w="263" h="261" extrusionOk="0">
                <a:moveTo>
                  <a:pt x="243" y="0"/>
                </a:moveTo>
                <a:cubicBezTo>
                  <a:pt x="243" y="48"/>
                  <a:pt x="243" y="48"/>
                  <a:pt x="243" y="48"/>
                </a:cubicBezTo>
                <a:cubicBezTo>
                  <a:pt x="224" y="51"/>
                  <a:pt x="205" y="56"/>
                  <a:pt x="187" y="63"/>
                </a:cubicBezTo>
                <a:cubicBezTo>
                  <a:pt x="168" y="18"/>
                  <a:pt x="168" y="18"/>
                  <a:pt x="168" y="18"/>
                </a:cubicBezTo>
                <a:cubicBezTo>
                  <a:pt x="146" y="27"/>
                  <a:pt x="126" y="39"/>
                  <a:pt x="107" y="53"/>
                </a:cubicBezTo>
                <a:cubicBezTo>
                  <a:pt x="136" y="92"/>
                  <a:pt x="136" y="92"/>
                  <a:pt x="136" y="92"/>
                </a:cubicBezTo>
                <a:cubicBezTo>
                  <a:pt x="121" y="104"/>
                  <a:pt x="107" y="117"/>
                  <a:pt x="95" y="133"/>
                </a:cubicBezTo>
                <a:cubicBezTo>
                  <a:pt x="56" y="103"/>
                  <a:pt x="56" y="103"/>
                  <a:pt x="56" y="103"/>
                </a:cubicBezTo>
                <a:cubicBezTo>
                  <a:pt x="42" y="121"/>
                  <a:pt x="30" y="142"/>
                  <a:pt x="21" y="164"/>
                </a:cubicBezTo>
                <a:cubicBezTo>
                  <a:pt x="66" y="183"/>
                  <a:pt x="66" y="183"/>
                  <a:pt x="66" y="183"/>
                </a:cubicBezTo>
                <a:cubicBezTo>
                  <a:pt x="58" y="201"/>
                  <a:pt x="53" y="220"/>
                  <a:pt x="50" y="239"/>
                </a:cubicBezTo>
                <a:cubicBezTo>
                  <a:pt x="0" y="240"/>
                  <a:pt x="0" y="240"/>
                  <a:pt x="0" y="240"/>
                </a:cubicBezTo>
                <a:cubicBezTo>
                  <a:pt x="0" y="261"/>
                  <a:pt x="0" y="261"/>
                  <a:pt x="0" y="261"/>
                </a:cubicBezTo>
                <a:cubicBezTo>
                  <a:pt x="106" y="261"/>
                  <a:pt x="106" y="261"/>
                  <a:pt x="106" y="261"/>
                </a:cubicBezTo>
                <a:cubicBezTo>
                  <a:pt x="106" y="256"/>
                  <a:pt x="106" y="252"/>
                  <a:pt x="107" y="247"/>
                </a:cubicBezTo>
                <a:cubicBezTo>
                  <a:pt x="118" y="167"/>
                  <a:pt x="185" y="108"/>
                  <a:pt x="263" y="104"/>
                </a:cubicBezTo>
                <a:cubicBezTo>
                  <a:pt x="263" y="0"/>
                  <a:pt x="263" y="0"/>
                  <a:pt x="263" y="0"/>
                </a:cubicBezTo>
                <a:lnTo>
                  <a:pt x="243" y="0"/>
                </a:lnTo>
                <a:close/>
              </a:path>
            </a:pathLst>
          </a:custGeom>
          <a:solidFill>
            <a:srgbClr val="E4B36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473" name="Google Shape;473;g6dfd1cd316_0_25"/>
          <p:cNvSpPr/>
          <p:nvPr/>
        </p:nvSpPr>
        <p:spPr>
          <a:xfrm>
            <a:off x="8204440" y="2531543"/>
            <a:ext cx="2118121" cy="2118123"/>
          </a:xfrm>
          <a:custGeom>
            <a:avLst/>
            <a:gdLst/>
            <a:ahLst/>
            <a:cxnLst/>
            <a:rect l="l" t="t" r="r" b="b"/>
            <a:pathLst>
              <a:path w="261" h="261" extrusionOk="0">
                <a:moveTo>
                  <a:pt x="261" y="241"/>
                </a:moveTo>
                <a:cubicBezTo>
                  <a:pt x="213" y="242"/>
                  <a:pt x="213" y="242"/>
                  <a:pt x="213" y="242"/>
                </a:cubicBezTo>
                <a:cubicBezTo>
                  <a:pt x="210" y="222"/>
                  <a:pt x="205" y="203"/>
                  <a:pt x="198" y="185"/>
                </a:cubicBezTo>
                <a:cubicBezTo>
                  <a:pt x="243" y="167"/>
                  <a:pt x="243" y="167"/>
                  <a:pt x="243" y="167"/>
                </a:cubicBezTo>
                <a:cubicBezTo>
                  <a:pt x="234" y="145"/>
                  <a:pt x="222" y="124"/>
                  <a:pt x="208" y="105"/>
                </a:cubicBezTo>
                <a:cubicBezTo>
                  <a:pt x="169" y="135"/>
                  <a:pt x="169" y="135"/>
                  <a:pt x="169" y="135"/>
                </a:cubicBezTo>
                <a:cubicBezTo>
                  <a:pt x="157" y="119"/>
                  <a:pt x="144" y="105"/>
                  <a:pt x="128" y="93"/>
                </a:cubicBezTo>
                <a:cubicBezTo>
                  <a:pt x="158" y="55"/>
                  <a:pt x="158" y="55"/>
                  <a:pt x="158" y="55"/>
                </a:cubicBezTo>
                <a:cubicBezTo>
                  <a:pt x="139" y="40"/>
                  <a:pt x="119" y="28"/>
                  <a:pt x="97" y="19"/>
                </a:cubicBezTo>
                <a:cubicBezTo>
                  <a:pt x="78" y="64"/>
                  <a:pt x="78" y="64"/>
                  <a:pt x="78" y="64"/>
                </a:cubicBezTo>
                <a:cubicBezTo>
                  <a:pt x="60" y="57"/>
                  <a:pt x="41" y="51"/>
                  <a:pt x="22" y="49"/>
                </a:cubicBezTo>
                <a:cubicBezTo>
                  <a:pt x="22" y="0"/>
                  <a:pt x="22" y="0"/>
                  <a:pt x="22" y="0"/>
                </a:cubicBezTo>
                <a:cubicBezTo>
                  <a:pt x="0" y="0"/>
                  <a:pt x="0" y="0"/>
                  <a:pt x="0" y="0"/>
                </a:cubicBezTo>
                <a:cubicBezTo>
                  <a:pt x="0" y="104"/>
                  <a:pt x="0" y="104"/>
                  <a:pt x="0" y="104"/>
                </a:cubicBezTo>
                <a:cubicBezTo>
                  <a:pt x="5" y="104"/>
                  <a:pt x="9" y="105"/>
                  <a:pt x="14" y="105"/>
                </a:cubicBezTo>
                <a:cubicBezTo>
                  <a:pt x="94" y="116"/>
                  <a:pt x="153" y="183"/>
                  <a:pt x="157" y="261"/>
                </a:cubicBezTo>
                <a:cubicBezTo>
                  <a:pt x="261" y="261"/>
                  <a:pt x="261" y="261"/>
                  <a:pt x="261" y="261"/>
                </a:cubicBezTo>
                <a:lnTo>
                  <a:pt x="261" y="241"/>
                </a:lnTo>
                <a:close/>
              </a:path>
            </a:pathLst>
          </a:custGeom>
          <a:solidFill>
            <a:srgbClr val="0075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474" name="Google Shape;474;g6dfd1cd316_0_25"/>
          <p:cNvSpPr/>
          <p:nvPr/>
        </p:nvSpPr>
        <p:spPr>
          <a:xfrm>
            <a:off x="8204440" y="4785284"/>
            <a:ext cx="2118121" cy="2118123"/>
          </a:xfrm>
          <a:custGeom>
            <a:avLst/>
            <a:gdLst/>
            <a:ahLst/>
            <a:cxnLst/>
            <a:rect l="l" t="t" r="r" b="b"/>
            <a:pathLst>
              <a:path w="261" h="261" extrusionOk="0">
                <a:moveTo>
                  <a:pt x="212" y="22"/>
                </a:moveTo>
                <a:cubicBezTo>
                  <a:pt x="261" y="22"/>
                  <a:pt x="261" y="22"/>
                  <a:pt x="261" y="22"/>
                </a:cubicBezTo>
                <a:cubicBezTo>
                  <a:pt x="261" y="0"/>
                  <a:pt x="261" y="0"/>
                  <a:pt x="261" y="0"/>
                </a:cubicBezTo>
                <a:cubicBezTo>
                  <a:pt x="157" y="0"/>
                  <a:pt x="157" y="0"/>
                  <a:pt x="157" y="0"/>
                </a:cubicBezTo>
                <a:cubicBezTo>
                  <a:pt x="157" y="5"/>
                  <a:pt x="156" y="9"/>
                  <a:pt x="156" y="14"/>
                </a:cubicBezTo>
                <a:cubicBezTo>
                  <a:pt x="145" y="94"/>
                  <a:pt x="78" y="153"/>
                  <a:pt x="0" y="157"/>
                </a:cubicBezTo>
                <a:cubicBezTo>
                  <a:pt x="0" y="261"/>
                  <a:pt x="0" y="261"/>
                  <a:pt x="0" y="261"/>
                </a:cubicBezTo>
                <a:cubicBezTo>
                  <a:pt x="20" y="261"/>
                  <a:pt x="20" y="261"/>
                  <a:pt x="20" y="261"/>
                </a:cubicBezTo>
                <a:cubicBezTo>
                  <a:pt x="19" y="213"/>
                  <a:pt x="19" y="213"/>
                  <a:pt x="19" y="213"/>
                </a:cubicBezTo>
                <a:cubicBezTo>
                  <a:pt x="39" y="210"/>
                  <a:pt x="58" y="205"/>
                  <a:pt x="76" y="198"/>
                </a:cubicBezTo>
                <a:cubicBezTo>
                  <a:pt x="94" y="243"/>
                  <a:pt x="94" y="243"/>
                  <a:pt x="94" y="243"/>
                </a:cubicBezTo>
                <a:cubicBezTo>
                  <a:pt x="116" y="234"/>
                  <a:pt x="137" y="223"/>
                  <a:pt x="156" y="208"/>
                </a:cubicBezTo>
                <a:cubicBezTo>
                  <a:pt x="126" y="169"/>
                  <a:pt x="126" y="169"/>
                  <a:pt x="126" y="169"/>
                </a:cubicBezTo>
                <a:cubicBezTo>
                  <a:pt x="142" y="157"/>
                  <a:pt x="156" y="144"/>
                  <a:pt x="168" y="128"/>
                </a:cubicBezTo>
                <a:cubicBezTo>
                  <a:pt x="206" y="158"/>
                  <a:pt x="206" y="158"/>
                  <a:pt x="206" y="158"/>
                </a:cubicBezTo>
                <a:cubicBezTo>
                  <a:pt x="221" y="140"/>
                  <a:pt x="233" y="119"/>
                  <a:pt x="242" y="97"/>
                </a:cubicBezTo>
                <a:cubicBezTo>
                  <a:pt x="197" y="78"/>
                  <a:pt x="197" y="78"/>
                  <a:pt x="197" y="78"/>
                </a:cubicBezTo>
                <a:cubicBezTo>
                  <a:pt x="204" y="60"/>
                  <a:pt x="210" y="42"/>
                  <a:pt x="212" y="22"/>
                </a:cubicBezTo>
                <a:close/>
              </a:path>
            </a:pathLst>
          </a:custGeom>
          <a:solidFill>
            <a:srgbClr val="E9AFA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475" name="Google Shape;475;g6dfd1cd316_0_25"/>
          <p:cNvSpPr/>
          <p:nvPr/>
        </p:nvSpPr>
        <p:spPr>
          <a:xfrm>
            <a:off x="5933441" y="4785284"/>
            <a:ext cx="2132916" cy="2118123"/>
          </a:xfrm>
          <a:custGeom>
            <a:avLst/>
            <a:gdLst/>
            <a:ahLst/>
            <a:cxnLst/>
            <a:rect l="l" t="t" r="r" b="b"/>
            <a:pathLst>
              <a:path w="263" h="261" extrusionOk="0">
                <a:moveTo>
                  <a:pt x="249" y="156"/>
                </a:moveTo>
                <a:cubicBezTo>
                  <a:pt x="169" y="145"/>
                  <a:pt x="110" y="78"/>
                  <a:pt x="106" y="0"/>
                </a:cubicBezTo>
                <a:cubicBezTo>
                  <a:pt x="0" y="0"/>
                  <a:pt x="0" y="0"/>
                  <a:pt x="0" y="0"/>
                </a:cubicBezTo>
                <a:cubicBezTo>
                  <a:pt x="0" y="20"/>
                  <a:pt x="0" y="20"/>
                  <a:pt x="0" y="20"/>
                </a:cubicBezTo>
                <a:cubicBezTo>
                  <a:pt x="50" y="20"/>
                  <a:pt x="50" y="20"/>
                  <a:pt x="50" y="20"/>
                </a:cubicBezTo>
                <a:cubicBezTo>
                  <a:pt x="53" y="39"/>
                  <a:pt x="58" y="58"/>
                  <a:pt x="65" y="76"/>
                </a:cubicBezTo>
                <a:cubicBezTo>
                  <a:pt x="20" y="94"/>
                  <a:pt x="20" y="94"/>
                  <a:pt x="20" y="94"/>
                </a:cubicBezTo>
                <a:cubicBezTo>
                  <a:pt x="29" y="117"/>
                  <a:pt x="40" y="137"/>
                  <a:pt x="55" y="156"/>
                </a:cubicBezTo>
                <a:cubicBezTo>
                  <a:pt x="94" y="127"/>
                  <a:pt x="94" y="127"/>
                  <a:pt x="94" y="127"/>
                </a:cubicBezTo>
                <a:cubicBezTo>
                  <a:pt x="106" y="142"/>
                  <a:pt x="119" y="156"/>
                  <a:pt x="135" y="168"/>
                </a:cubicBezTo>
                <a:cubicBezTo>
                  <a:pt x="105" y="207"/>
                  <a:pt x="105" y="207"/>
                  <a:pt x="105" y="207"/>
                </a:cubicBezTo>
                <a:cubicBezTo>
                  <a:pt x="123" y="221"/>
                  <a:pt x="144" y="233"/>
                  <a:pt x="166" y="242"/>
                </a:cubicBezTo>
                <a:cubicBezTo>
                  <a:pt x="185" y="197"/>
                  <a:pt x="185" y="197"/>
                  <a:pt x="185" y="197"/>
                </a:cubicBezTo>
                <a:cubicBezTo>
                  <a:pt x="203" y="205"/>
                  <a:pt x="221" y="210"/>
                  <a:pt x="241" y="213"/>
                </a:cubicBezTo>
                <a:cubicBezTo>
                  <a:pt x="241" y="261"/>
                  <a:pt x="241" y="261"/>
                  <a:pt x="241" y="261"/>
                </a:cubicBezTo>
                <a:cubicBezTo>
                  <a:pt x="263" y="261"/>
                  <a:pt x="263" y="261"/>
                  <a:pt x="263" y="261"/>
                </a:cubicBezTo>
                <a:cubicBezTo>
                  <a:pt x="263" y="157"/>
                  <a:pt x="263" y="157"/>
                  <a:pt x="263" y="157"/>
                </a:cubicBezTo>
                <a:cubicBezTo>
                  <a:pt x="258" y="157"/>
                  <a:pt x="253" y="157"/>
                  <a:pt x="249" y="156"/>
                </a:cubicBezTo>
                <a:close/>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476" name="Google Shape;476;g6dfd1cd316_0_25"/>
          <p:cNvSpPr txBox="1"/>
          <p:nvPr/>
        </p:nvSpPr>
        <p:spPr>
          <a:xfrm>
            <a:off x="1490778" y="2685474"/>
            <a:ext cx="39666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Provides fast delivery of the applications</a:t>
            </a:r>
            <a:endParaRPr sz="1400" b="0" i="0" u="none" strike="noStrike" cap="none">
              <a:solidFill>
                <a:srgbClr val="3F3F3F"/>
              </a:solidFill>
              <a:latin typeface="Arial"/>
              <a:ea typeface="Arial"/>
              <a:cs typeface="Arial"/>
              <a:sym typeface="Arial"/>
            </a:endParaRPr>
          </a:p>
        </p:txBody>
      </p:sp>
      <p:sp>
        <p:nvSpPr>
          <p:cNvPr id="477" name="Google Shape;477;g6dfd1cd316_0_25"/>
          <p:cNvSpPr txBox="1"/>
          <p:nvPr/>
        </p:nvSpPr>
        <p:spPr>
          <a:xfrm>
            <a:off x="10691092" y="2720110"/>
            <a:ext cx="35709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Is deployable and scalable </a:t>
            </a:r>
            <a:endParaRPr sz="1400" b="0" i="0" u="none" strike="noStrike" cap="none">
              <a:solidFill>
                <a:srgbClr val="000000"/>
              </a:solidFill>
              <a:latin typeface="Arial"/>
              <a:ea typeface="Arial"/>
              <a:cs typeface="Arial"/>
              <a:sym typeface="Arial"/>
            </a:endParaRPr>
          </a:p>
        </p:txBody>
      </p:sp>
      <p:sp>
        <p:nvSpPr>
          <p:cNvPr id="478" name="Google Shape;478;g6dfd1cd316_0_25"/>
          <p:cNvSpPr txBox="1"/>
          <p:nvPr/>
        </p:nvSpPr>
        <p:spPr>
          <a:xfrm>
            <a:off x="10723410" y="5571838"/>
            <a:ext cx="49254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Aids in quick deployment for easy management</a:t>
            </a:r>
            <a:endParaRPr sz="1400" b="0" i="0" u="none" strike="noStrike" cap="none">
              <a:solidFill>
                <a:srgbClr val="000000"/>
              </a:solidFill>
              <a:latin typeface="Arial"/>
              <a:ea typeface="Arial"/>
              <a:cs typeface="Arial"/>
              <a:sym typeface="Arial"/>
            </a:endParaRPr>
          </a:p>
        </p:txBody>
      </p:sp>
      <p:sp>
        <p:nvSpPr>
          <p:cNvPr id="479" name="Google Shape;479;g6dfd1cd316_0_25"/>
          <p:cNvSpPr txBox="1"/>
          <p:nvPr/>
        </p:nvSpPr>
        <p:spPr>
          <a:xfrm>
            <a:off x="1460500" y="5571841"/>
            <a:ext cx="4067400" cy="769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Has high density and runs more workloads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6dfd1cd316_0_0"/>
          <p:cNvSpPr txBox="1">
            <a:spLocks noGrp="1"/>
          </p:cNvSpPr>
          <p:nvPr>
            <p:ph type="body" idx="1"/>
          </p:nvPr>
        </p:nvSpPr>
        <p:spPr>
          <a:xfrm>
            <a:off x="2" y="4114800"/>
            <a:ext cx="162561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Install Docker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6dfd1cd316_0_4"/>
          <p:cNvSpPr txBox="1">
            <a:spLocks noGrp="1"/>
          </p:cNvSpPr>
          <p:nvPr>
            <p:ph type="title"/>
          </p:nvPr>
        </p:nvSpPr>
        <p:spPr>
          <a:xfrm>
            <a:off x="4054200" y="192375"/>
            <a:ext cx="86151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Installation of Docker</a:t>
            </a:r>
            <a:endParaRPr/>
          </a:p>
        </p:txBody>
      </p:sp>
      <p:pic>
        <p:nvPicPr>
          <p:cNvPr id="490" name="Google Shape;490;g6dfd1cd316_0_4"/>
          <p:cNvPicPr preferRelativeResize="0"/>
          <p:nvPr/>
        </p:nvPicPr>
        <p:blipFill rotWithShape="1">
          <a:blip r:embed="rId3">
            <a:alphaModFix/>
          </a:blip>
          <a:srcRect/>
          <a:stretch/>
        </p:blipFill>
        <p:spPr>
          <a:xfrm>
            <a:off x="3253650" y="705125"/>
            <a:ext cx="10101449" cy="365775"/>
          </a:xfrm>
          <a:prstGeom prst="rect">
            <a:avLst/>
          </a:prstGeom>
          <a:noFill/>
          <a:ln>
            <a:noFill/>
          </a:ln>
        </p:spPr>
      </p:pic>
      <p:sp>
        <p:nvSpPr>
          <p:cNvPr id="491" name="Google Shape;491;g6dfd1cd316_0_4"/>
          <p:cNvSpPr/>
          <p:nvPr/>
        </p:nvSpPr>
        <p:spPr>
          <a:xfrm>
            <a:off x="1716390" y="2996875"/>
            <a:ext cx="12714601" cy="31245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 must have the 64-bit version of any one of the following Ubuntu versions: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Disco 19.04</a:t>
            </a:r>
            <a:endParaRPr sz="1400" b="0" i="0" u="none" strike="noStrike" cap="none">
              <a:solidFill>
                <a:srgbClr val="000000"/>
              </a:solidFill>
              <a:latin typeface="Arial"/>
              <a:ea typeface="Arial"/>
              <a:cs typeface="Arial"/>
              <a:sym typeface="Arial"/>
            </a:endParaRPr>
          </a:p>
          <a:p>
            <a:pPr marL="4318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Cosmic 18.10</a:t>
            </a:r>
            <a:endParaRPr sz="1400" b="0" i="0" u="none" strike="noStrike" cap="none">
              <a:solidFill>
                <a:srgbClr val="000000"/>
              </a:solidFill>
              <a:latin typeface="Arial"/>
              <a:ea typeface="Arial"/>
              <a:cs typeface="Arial"/>
              <a:sym typeface="Arial"/>
            </a:endParaRPr>
          </a:p>
          <a:p>
            <a:pPr marL="4318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Bionic 18.04 (LTS)</a:t>
            </a:r>
            <a:endParaRPr sz="1400" b="0" i="0" u="none" strike="noStrike" cap="none">
              <a:solidFill>
                <a:srgbClr val="000000"/>
              </a:solidFill>
              <a:latin typeface="Arial"/>
              <a:ea typeface="Arial"/>
              <a:cs typeface="Arial"/>
              <a:sym typeface="Arial"/>
            </a:endParaRPr>
          </a:p>
          <a:p>
            <a:pPr marL="4318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Xenial 16.04 (LTS)</a:t>
            </a:r>
            <a:endParaRPr sz="2200" b="0" i="0" u="none" strike="noStrike" cap="none">
              <a:solidFill>
                <a:srgbClr val="3F3F3F"/>
              </a:solidFill>
              <a:latin typeface="Open Sans"/>
              <a:ea typeface="Open Sans"/>
              <a:cs typeface="Open Sans"/>
              <a:sym typeface="Open Sans"/>
            </a:endParaRPr>
          </a:p>
        </p:txBody>
      </p:sp>
      <p:sp>
        <p:nvSpPr>
          <p:cNvPr id="492" name="Google Shape;492;g6dfd1cd316_0_4"/>
          <p:cNvSpPr/>
          <p:nvPr/>
        </p:nvSpPr>
        <p:spPr>
          <a:xfrm>
            <a:off x="1769768" y="1912502"/>
            <a:ext cx="2934300" cy="5766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OS Requirements: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6dfd1cd316_0_11"/>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a:t>Install, Upgrade, and Uninstall Docker CE for Linux</a:t>
            </a:r>
            <a:endParaRPr/>
          </a:p>
        </p:txBody>
      </p:sp>
      <p:sp>
        <p:nvSpPr>
          <p:cNvPr id="498" name="Google Shape;498;g6dfd1cd316_0_11"/>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1100"/>
              <a:buFont typeface="Arial"/>
              <a:buNone/>
            </a:pPr>
            <a:r>
              <a:rPr lang="en-US" b="1"/>
              <a:t>Problem Statement:</a:t>
            </a:r>
            <a:r>
              <a:rPr lang="en-US"/>
              <a:t> You have been asked to install Docker Community Edition for Linux. Upgrade it if required and remove it later once your requirement is fulfilled.</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150000"/>
              </a:lnSpc>
              <a:spcBef>
                <a:spcPts val="1000"/>
              </a:spcBef>
              <a:spcAft>
                <a:spcPts val="0"/>
              </a:spcAft>
              <a:buClr>
                <a:schemeClr val="dk1"/>
              </a:buClr>
              <a:buSzPts val="11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Install Docker CE from the Docker repository.</a:t>
            </a:r>
            <a:endParaRPr/>
          </a:p>
          <a:p>
            <a:pPr marL="457200" lvl="0" indent="-368300" algn="l" rtl="0">
              <a:lnSpc>
                <a:spcPct val="150000"/>
              </a:lnSpc>
              <a:spcBef>
                <a:spcPts val="0"/>
              </a:spcBef>
              <a:spcAft>
                <a:spcPts val="0"/>
              </a:spcAft>
              <a:buSzPts val="2200"/>
              <a:buFont typeface="Open Sans"/>
              <a:buAutoNum type="arabicPeriod"/>
            </a:pPr>
            <a:r>
              <a:rPr lang="en-US"/>
              <a:t>Install Docker CE from the </a:t>
            </a:r>
            <a:r>
              <a:rPr lang="en-US" i="1"/>
              <a:t>.deb</a:t>
            </a:r>
            <a:r>
              <a:rPr lang="en-US"/>
              <a:t> package file.</a:t>
            </a:r>
            <a:endParaRPr/>
          </a:p>
          <a:p>
            <a:pPr marL="457200" lvl="0" indent="-368300" algn="l" rtl="0">
              <a:lnSpc>
                <a:spcPct val="150000"/>
              </a:lnSpc>
              <a:spcBef>
                <a:spcPts val="0"/>
              </a:spcBef>
              <a:spcAft>
                <a:spcPts val="0"/>
              </a:spcAft>
              <a:buSzPts val="2200"/>
              <a:buFont typeface="Open Sans"/>
              <a:buAutoNum type="arabicPeriod"/>
            </a:pPr>
            <a:r>
              <a:rPr lang="en-US"/>
              <a:t>Upgrade Docker CE using the </a:t>
            </a:r>
            <a:r>
              <a:rPr lang="en-US" i="1"/>
              <a:t>update </a:t>
            </a:r>
            <a:r>
              <a:rPr lang="en-US"/>
              <a:t>command.</a:t>
            </a:r>
            <a:endParaRPr/>
          </a:p>
          <a:p>
            <a:pPr marL="457200" lvl="0" indent="-368300" algn="l" rtl="0">
              <a:lnSpc>
                <a:spcPct val="150000"/>
              </a:lnSpc>
              <a:spcBef>
                <a:spcPts val="0"/>
              </a:spcBef>
              <a:spcAft>
                <a:spcPts val="0"/>
              </a:spcAft>
              <a:buSzPts val="2200"/>
              <a:buFont typeface="Open Sans"/>
              <a:buAutoNum type="arabicPeriod"/>
            </a:pPr>
            <a:r>
              <a:rPr lang="en-US"/>
              <a:t>Uninstall Docker CE using the </a:t>
            </a:r>
            <a:r>
              <a:rPr lang="en-US" i="1"/>
              <a:t>purge</a:t>
            </a:r>
            <a:r>
              <a:rPr lang="en-US"/>
              <a:t> command.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6dfd1cd316_0_16"/>
          <p:cNvSpPr txBox="1">
            <a:spLocks noGrp="1"/>
          </p:cNvSpPr>
          <p:nvPr>
            <p:ph type="body" idx="1"/>
          </p:nvPr>
        </p:nvSpPr>
        <p:spPr>
          <a:xfrm>
            <a:off x="1902094" y="2363466"/>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1100"/>
              <a:buFont typeface="Arial"/>
              <a:buNone/>
            </a:pPr>
            <a:r>
              <a:rPr lang="en-US" b="1"/>
              <a:t>Problem Statement:</a:t>
            </a:r>
            <a:r>
              <a:rPr lang="en-US"/>
              <a:t> Your manager has requested you to configure Docker daemon to start the Docker service on system boot to avoid manually starting the Docker service.</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150000"/>
              </a:lnSpc>
              <a:spcBef>
                <a:spcPts val="1000"/>
              </a:spcBef>
              <a:spcAft>
                <a:spcPts val="0"/>
              </a:spcAft>
              <a:buClr>
                <a:schemeClr val="dk1"/>
              </a:buClr>
              <a:buSzPts val="11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Use </a:t>
            </a:r>
            <a:r>
              <a:rPr lang="en-US" i="1"/>
              <a:t>systemd </a:t>
            </a:r>
            <a:r>
              <a:rPr lang="en-US"/>
              <a:t>command to start the Docker service on system boot for Ubuntu 16.04 and higher versions.</a:t>
            </a:r>
            <a:endParaRPr/>
          </a:p>
          <a:p>
            <a:pPr marL="457200" lvl="0" indent="-368300" algn="l" rtl="0">
              <a:lnSpc>
                <a:spcPct val="150000"/>
              </a:lnSpc>
              <a:spcBef>
                <a:spcPts val="0"/>
              </a:spcBef>
              <a:spcAft>
                <a:spcPts val="0"/>
              </a:spcAft>
              <a:buSzPts val="2200"/>
              <a:buFont typeface="Open Sans"/>
              <a:buAutoNum type="arabicPeriod"/>
            </a:pPr>
            <a:r>
              <a:rPr lang="en-US"/>
              <a:t>Use </a:t>
            </a:r>
            <a:r>
              <a:rPr lang="en-US" i="1"/>
              <a:t>systemctl </a:t>
            </a:r>
            <a:r>
              <a:rPr lang="en-US"/>
              <a:t>command to enable, disable, or reload Docker daemon on system boot.</a:t>
            </a:r>
            <a:endParaRPr/>
          </a:p>
          <a:p>
            <a:pPr marL="457200" lvl="0" indent="-368300" algn="l" rtl="0">
              <a:lnSpc>
                <a:spcPct val="150000"/>
              </a:lnSpc>
              <a:spcBef>
                <a:spcPts val="0"/>
              </a:spcBef>
              <a:spcAft>
                <a:spcPts val="0"/>
              </a:spcAft>
              <a:buSzPts val="2200"/>
              <a:buFont typeface="Open Sans"/>
              <a:buAutoNum type="arabicPeriod"/>
            </a:pPr>
            <a:r>
              <a:rPr lang="en-US"/>
              <a:t>Navigate to the </a:t>
            </a:r>
            <a:r>
              <a:rPr lang="en-US" i="1"/>
              <a:t>daemon.json</a:t>
            </a:r>
            <a:r>
              <a:rPr lang="en-US"/>
              <a:t> configuration file to configure the </a:t>
            </a:r>
            <a:r>
              <a:rPr lang="en-US" i="1"/>
              <a:t>daemon flags</a:t>
            </a:r>
            <a:r>
              <a:rPr lang="en-US"/>
              <a:t> and </a:t>
            </a:r>
            <a:r>
              <a:rPr lang="en-US" i="1"/>
              <a:t>environment variables</a:t>
            </a:r>
            <a:r>
              <a:rPr lang="en-US"/>
              <a:t>.</a:t>
            </a:r>
            <a:endParaRPr/>
          </a:p>
        </p:txBody>
      </p:sp>
      <p:sp>
        <p:nvSpPr>
          <p:cNvPr id="504" name="Google Shape;504;g6dfd1cd316_0_16"/>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Configure Docker Daemon to Start on Boot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9"/>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Architecture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0"/>
          <p:cNvSpPr txBox="1">
            <a:spLocks noGrp="1"/>
          </p:cNvSpPr>
          <p:nvPr>
            <p:ph type="title"/>
          </p:nvPr>
        </p:nvSpPr>
        <p:spPr>
          <a:xfrm>
            <a:off x="4676630" y="1415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Architecture</a:t>
            </a:r>
            <a:endParaRPr/>
          </a:p>
        </p:txBody>
      </p:sp>
      <p:pic>
        <p:nvPicPr>
          <p:cNvPr id="515" name="Google Shape;515;p20"/>
          <p:cNvPicPr preferRelativeResize="0"/>
          <p:nvPr/>
        </p:nvPicPr>
        <p:blipFill rotWithShape="1">
          <a:blip r:embed="rId3">
            <a:alphaModFix/>
          </a:blip>
          <a:srcRect/>
          <a:stretch/>
        </p:blipFill>
        <p:spPr>
          <a:xfrm>
            <a:off x="5369406" y="555230"/>
            <a:ext cx="5517195" cy="402336"/>
          </a:xfrm>
          <a:prstGeom prst="rect">
            <a:avLst/>
          </a:prstGeom>
          <a:noFill/>
          <a:ln>
            <a:noFill/>
          </a:ln>
        </p:spPr>
      </p:pic>
      <p:sp>
        <p:nvSpPr>
          <p:cNvPr id="516" name="Google Shape;516;p20"/>
          <p:cNvSpPr/>
          <p:nvPr/>
        </p:nvSpPr>
        <p:spPr>
          <a:xfrm>
            <a:off x="1724900" y="1413321"/>
            <a:ext cx="12981700" cy="125368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uses a client-server architecture. The docker client interacts with the Docker daemon that performs running, heavy lifting of building, and distribution of Docker containers.</a:t>
            </a:r>
            <a:endParaRPr sz="2200" b="0" i="0" u="none" strike="noStrike" cap="none">
              <a:solidFill>
                <a:srgbClr val="3F3F3F"/>
              </a:solidFill>
              <a:latin typeface="Open Sans"/>
              <a:ea typeface="Open Sans"/>
              <a:cs typeface="Open Sans"/>
              <a:sym typeface="Open Sans"/>
            </a:endParaRPr>
          </a:p>
        </p:txBody>
      </p:sp>
      <p:pic>
        <p:nvPicPr>
          <p:cNvPr id="517" name="Google Shape;517;p20" descr="A screenshot of a cell phone&#10;&#10;Description automatically generated"/>
          <p:cNvPicPr preferRelativeResize="0"/>
          <p:nvPr/>
        </p:nvPicPr>
        <p:blipFill rotWithShape="1">
          <a:blip r:embed="rId4">
            <a:alphaModFix/>
          </a:blip>
          <a:srcRect/>
          <a:stretch/>
        </p:blipFill>
        <p:spPr>
          <a:xfrm>
            <a:off x="2382327" y="2828270"/>
            <a:ext cx="11491345" cy="5722659"/>
          </a:xfrm>
          <a:prstGeom prst="rect">
            <a:avLst/>
          </a:prstGeom>
          <a:noFill/>
          <a:ln>
            <a:noFill/>
          </a:ln>
        </p:spPr>
      </p:pic>
      <p:sp>
        <p:nvSpPr>
          <p:cNvPr id="518" name="Google Shape;518;p20"/>
          <p:cNvSpPr txBox="1"/>
          <p:nvPr/>
        </p:nvSpPr>
        <p:spPr>
          <a:xfrm>
            <a:off x="628505" y="8643854"/>
            <a:ext cx="80962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Open Sans"/>
                <a:ea typeface="Open Sans"/>
                <a:cs typeface="Open Sans"/>
                <a:sym typeface="Open Sans"/>
              </a:rPr>
              <a:t>Source: https://docs.docker.com/engine/docker-overview/#docker-architecture</a:t>
            </a:r>
            <a:endParaRPr sz="1400" b="0" i="1" u="none" strike="noStrike" cap="none">
              <a:solidFill>
                <a:schemeClr val="dk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2"/>
          <p:cNvSpPr txBox="1">
            <a:spLocks noGrp="1"/>
          </p:cNvSpPr>
          <p:nvPr>
            <p:ph type="title"/>
          </p:nvPr>
        </p:nvSpPr>
        <p:spPr>
          <a:xfrm>
            <a:off x="4676630" y="1415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Architecture</a:t>
            </a:r>
            <a:endParaRPr/>
          </a:p>
        </p:txBody>
      </p:sp>
      <p:pic>
        <p:nvPicPr>
          <p:cNvPr id="524" name="Google Shape;524;p22"/>
          <p:cNvPicPr preferRelativeResize="0"/>
          <p:nvPr/>
        </p:nvPicPr>
        <p:blipFill rotWithShape="1">
          <a:blip r:embed="rId3">
            <a:alphaModFix/>
          </a:blip>
          <a:srcRect/>
          <a:stretch/>
        </p:blipFill>
        <p:spPr>
          <a:xfrm>
            <a:off x="5369406" y="555230"/>
            <a:ext cx="5517195" cy="402336"/>
          </a:xfrm>
          <a:prstGeom prst="rect">
            <a:avLst/>
          </a:prstGeom>
          <a:noFill/>
          <a:ln>
            <a:noFill/>
          </a:ln>
        </p:spPr>
      </p:pic>
      <p:sp>
        <p:nvSpPr>
          <p:cNvPr id="525" name="Google Shape;525;p22"/>
          <p:cNvSpPr/>
          <p:nvPr/>
        </p:nvSpPr>
        <p:spPr>
          <a:xfrm>
            <a:off x="1826500" y="2657840"/>
            <a:ext cx="12981700" cy="163484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accepts the Docker API requests and manages Docker objects, such as images, containers, networks, and volumes. A daemon can also communicate with other daemons to manage Docker services.</a:t>
            </a:r>
            <a:endParaRPr sz="2200" b="0" i="0" u="none" strike="noStrike" cap="none">
              <a:solidFill>
                <a:srgbClr val="3F3F3F"/>
              </a:solidFill>
              <a:latin typeface="Open Sans"/>
              <a:ea typeface="Open Sans"/>
              <a:cs typeface="Open Sans"/>
              <a:sym typeface="Open Sans"/>
            </a:endParaRPr>
          </a:p>
        </p:txBody>
      </p:sp>
      <p:sp>
        <p:nvSpPr>
          <p:cNvPr id="526" name="Google Shape;526;p22"/>
          <p:cNvSpPr/>
          <p:nvPr/>
        </p:nvSpPr>
        <p:spPr>
          <a:xfrm>
            <a:off x="1818968" y="1683545"/>
            <a:ext cx="3140560" cy="627855"/>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daemon</a:t>
            </a:r>
            <a:endParaRPr sz="1400" b="0" i="0" u="none" strike="noStrike" cap="none">
              <a:solidFill>
                <a:srgbClr val="000000"/>
              </a:solidFill>
              <a:latin typeface="Arial"/>
              <a:ea typeface="Arial"/>
              <a:cs typeface="Arial"/>
              <a:sym typeface="Arial"/>
            </a:endParaRPr>
          </a:p>
        </p:txBody>
      </p:sp>
      <p:sp>
        <p:nvSpPr>
          <p:cNvPr id="527" name="Google Shape;527;p22"/>
          <p:cNvSpPr/>
          <p:nvPr/>
        </p:nvSpPr>
        <p:spPr>
          <a:xfrm>
            <a:off x="1877300" y="6290040"/>
            <a:ext cx="12981700" cy="1170415"/>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the primary path for Docker users to interact with the Docker application.</a:t>
            </a:r>
            <a:endParaRPr sz="2200" b="0" i="0" u="none" strike="noStrike" cap="none">
              <a:solidFill>
                <a:srgbClr val="3F3F3F"/>
              </a:solidFill>
              <a:latin typeface="Open Sans"/>
              <a:ea typeface="Open Sans"/>
              <a:cs typeface="Open Sans"/>
              <a:sym typeface="Open Sans"/>
            </a:endParaRPr>
          </a:p>
        </p:txBody>
      </p:sp>
      <p:sp>
        <p:nvSpPr>
          <p:cNvPr id="528" name="Google Shape;528;p22"/>
          <p:cNvSpPr/>
          <p:nvPr/>
        </p:nvSpPr>
        <p:spPr>
          <a:xfrm>
            <a:off x="1869768" y="5315745"/>
            <a:ext cx="3140560" cy="627855"/>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client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body" idx="1"/>
          </p:nvPr>
        </p:nvSpPr>
        <p:spPr>
          <a:xfrm>
            <a:off x="3075051" y="4114800"/>
            <a:ext cx="6960049" cy="914400"/>
          </a:xfrm>
          <a:prstGeom prst="rect">
            <a:avLst/>
          </a:prstGeom>
          <a:noFill/>
          <a:ln>
            <a:noFill/>
          </a:ln>
        </p:spPr>
        <p:txBody>
          <a:bodyPr spcFirstLastPara="1" wrap="square" lIns="91425" tIns="91425" rIns="91425" bIns="91425" anchor="t" anchorCtr="0">
            <a:noAutofit/>
          </a:bodyPr>
          <a:lstStyle/>
          <a:p>
            <a:pPr marL="67736" lvl="0" indent="0" algn="l" rtl="0">
              <a:lnSpc>
                <a:spcPct val="90000"/>
              </a:lnSpc>
              <a:spcBef>
                <a:spcPts val="1000"/>
              </a:spcBef>
              <a:spcAft>
                <a:spcPts val="0"/>
              </a:spcAft>
              <a:buSzPts val="2800"/>
              <a:buNone/>
            </a:pPr>
            <a:r>
              <a:rPr lang="en-US"/>
              <a:t>Introduction to Docker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02"/>
          <p:cNvSpPr txBox="1">
            <a:spLocks noGrp="1"/>
          </p:cNvSpPr>
          <p:nvPr>
            <p:ph type="title"/>
          </p:nvPr>
        </p:nvSpPr>
        <p:spPr>
          <a:xfrm>
            <a:off x="4676630" y="1415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Docker Architecture</a:t>
            </a:r>
            <a:endParaRPr/>
          </a:p>
        </p:txBody>
      </p:sp>
      <p:pic>
        <p:nvPicPr>
          <p:cNvPr id="534" name="Google Shape;534;p102"/>
          <p:cNvPicPr preferRelativeResize="0"/>
          <p:nvPr/>
        </p:nvPicPr>
        <p:blipFill rotWithShape="1">
          <a:blip r:embed="rId3">
            <a:alphaModFix/>
          </a:blip>
          <a:srcRect/>
          <a:stretch/>
        </p:blipFill>
        <p:spPr>
          <a:xfrm>
            <a:off x="5369406" y="555230"/>
            <a:ext cx="5517195" cy="402336"/>
          </a:xfrm>
          <a:prstGeom prst="rect">
            <a:avLst/>
          </a:prstGeom>
          <a:noFill/>
          <a:ln>
            <a:noFill/>
          </a:ln>
        </p:spPr>
      </p:pic>
      <p:sp>
        <p:nvSpPr>
          <p:cNvPr id="535" name="Google Shape;535;p102"/>
          <p:cNvSpPr/>
          <p:nvPr/>
        </p:nvSpPr>
        <p:spPr>
          <a:xfrm>
            <a:off x="1826500" y="2657853"/>
            <a:ext cx="12981600" cy="22284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stores Docker images. A Docker registry can be of classified into two categories:</a:t>
            </a:r>
            <a:endParaRPr sz="2200" b="0" i="0" u="none" strike="noStrike" cap="none">
              <a:solidFill>
                <a:srgbClr val="3F3F3F"/>
              </a:solidFill>
              <a:latin typeface="Open Sans"/>
              <a:ea typeface="Open Sans"/>
              <a:cs typeface="Open Sans"/>
              <a:sym typeface="Open Sans"/>
            </a:endParaRPr>
          </a:p>
          <a:p>
            <a:pPr marL="889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Local Registry: It helps the user to pull the image.</a:t>
            </a:r>
            <a:endParaRPr sz="2200" b="0" i="0" u="none" strike="noStrike" cap="none">
              <a:solidFill>
                <a:srgbClr val="3F3F3F"/>
              </a:solidFill>
              <a:latin typeface="Open Sans"/>
              <a:ea typeface="Open Sans"/>
              <a:cs typeface="Open Sans"/>
              <a:sym typeface="Open Sans"/>
            </a:endParaRPr>
          </a:p>
          <a:p>
            <a:pPr marL="889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Trusted Registry: It is a feature the Docker Enterprise that helps the user to pull the image and scan the image.</a:t>
            </a:r>
            <a:endParaRPr sz="2200" b="0" i="0" u="none" strike="noStrike" cap="none">
              <a:solidFill>
                <a:srgbClr val="3F3F3F"/>
              </a:solidFill>
              <a:latin typeface="Open Sans"/>
              <a:ea typeface="Open Sans"/>
              <a:cs typeface="Open Sans"/>
              <a:sym typeface="Open Sans"/>
            </a:endParaRPr>
          </a:p>
          <a:p>
            <a:pPr marL="8890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36" name="Google Shape;536;p102"/>
          <p:cNvSpPr/>
          <p:nvPr/>
        </p:nvSpPr>
        <p:spPr>
          <a:xfrm>
            <a:off x="1818968" y="1683545"/>
            <a:ext cx="3140560" cy="627855"/>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registries</a:t>
            </a:r>
            <a:endParaRPr sz="1400" b="0" i="0" u="none" strike="noStrike" cap="none">
              <a:solidFill>
                <a:srgbClr val="000000"/>
              </a:solidFill>
              <a:latin typeface="Arial"/>
              <a:ea typeface="Arial"/>
              <a:cs typeface="Arial"/>
              <a:sym typeface="Arial"/>
            </a:endParaRPr>
          </a:p>
        </p:txBody>
      </p:sp>
      <p:sp>
        <p:nvSpPr>
          <p:cNvPr id="537" name="Google Shape;537;p102"/>
          <p:cNvSpPr/>
          <p:nvPr/>
        </p:nvSpPr>
        <p:spPr>
          <a:xfrm>
            <a:off x="1877300" y="6518640"/>
            <a:ext cx="12981600" cy="11703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When the user uses Docker, in order to package the application and store it in isolated bundles, user creates and uses objects, such as images, containers, networks, volumes, plugins.</a:t>
            </a:r>
            <a:endParaRPr sz="2200" b="0" i="0" u="none" strike="noStrike" cap="none">
              <a:solidFill>
                <a:srgbClr val="3F3F3F"/>
              </a:solidFill>
              <a:latin typeface="Open Sans"/>
              <a:ea typeface="Open Sans"/>
              <a:cs typeface="Open Sans"/>
              <a:sym typeface="Open Sans"/>
            </a:endParaRPr>
          </a:p>
        </p:txBody>
      </p:sp>
      <p:sp>
        <p:nvSpPr>
          <p:cNvPr id="538" name="Google Shape;538;p102"/>
          <p:cNvSpPr/>
          <p:nvPr/>
        </p:nvSpPr>
        <p:spPr>
          <a:xfrm>
            <a:off x="1869768" y="5544345"/>
            <a:ext cx="3140700" cy="627900"/>
          </a:xfrm>
          <a:prstGeom prst="roundRect">
            <a:avLst>
              <a:gd name="adj" fmla="val 16667"/>
            </a:avLst>
          </a:prstGeom>
          <a:solidFill>
            <a:schemeClr val="accent1"/>
          </a:solidFill>
          <a:ln w="381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Docker objects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g7b68245cdd_0_209"/>
          <p:cNvSpPr txBox="1">
            <a:spLocks noGrp="1"/>
          </p:cNvSpPr>
          <p:nvPr>
            <p:ph type="title"/>
          </p:nvPr>
        </p:nvSpPr>
        <p:spPr>
          <a:xfrm>
            <a:off x="812802" y="436396"/>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a:t>Images and Containers</a:t>
            </a:r>
            <a:endParaRPr/>
          </a:p>
        </p:txBody>
      </p:sp>
      <p:sp>
        <p:nvSpPr>
          <p:cNvPr id="544" name="Google Shape;544;g7b68245cdd_0_209"/>
          <p:cNvSpPr txBox="1">
            <a:spLocks noGrp="1"/>
          </p:cNvSpPr>
          <p:nvPr>
            <p:ph type="body" idx="1"/>
          </p:nvPr>
        </p:nvSpPr>
        <p:spPr>
          <a:xfrm>
            <a:off x="1902100" y="2363476"/>
            <a:ext cx="12451800" cy="5887200"/>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1000"/>
              </a:spcBef>
              <a:spcAft>
                <a:spcPts val="0"/>
              </a:spcAft>
              <a:buClr>
                <a:schemeClr val="dk1"/>
              </a:buClr>
              <a:buSzPts val="1100"/>
              <a:buFont typeface="Arial"/>
              <a:buNone/>
            </a:pPr>
            <a:r>
              <a:rPr lang="en-US" b="1"/>
              <a:t>Problem Statement:</a:t>
            </a:r>
            <a:r>
              <a:rPr lang="en-US"/>
              <a:t> Your team lead wants you to containerize an existing application into docker images. In order to prepare you for that, first he wants you to get familiar with various aspects of Docker images and containers.</a:t>
            </a:r>
            <a:endParaRPr/>
          </a:p>
          <a:p>
            <a:pPr marL="0" lvl="0" indent="0" algn="l" rtl="0">
              <a:lnSpc>
                <a:spcPct val="100000"/>
              </a:lnSpc>
              <a:spcBef>
                <a:spcPts val="1000"/>
              </a:spcBef>
              <a:spcAft>
                <a:spcPts val="0"/>
              </a:spcAft>
              <a:buClr>
                <a:schemeClr val="dk1"/>
              </a:buClr>
              <a:buSzPts val="1100"/>
              <a:buFont typeface="Arial"/>
              <a:buNone/>
            </a:pPr>
            <a:endParaRPr/>
          </a:p>
          <a:p>
            <a:pPr marL="0" lvl="0" indent="0" algn="l" rtl="0">
              <a:lnSpc>
                <a:spcPct val="150000"/>
              </a:lnSpc>
              <a:spcBef>
                <a:spcPts val="1000"/>
              </a:spcBef>
              <a:spcAft>
                <a:spcPts val="0"/>
              </a:spcAft>
              <a:buClr>
                <a:schemeClr val="dk1"/>
              </a:buClr>
              <a:buSzPts val="1100"/>
              <a:buFont typeface="Arial"/>
              <a:buNone/>
            </a:pPr>
            <a:r>
              <a:rPr lang="en-US" b="1"/>
              <a:t>Steps to Perform:</a:t>
            </a:r>
            <a:endParaRPr b="1"/>
          </a:p>
          <a:p>
            <a:pPr marL="457200" lvl="0" indent="-368300" algn="l" rtl="0">
              <a:lnSpc>
                <a:spcPct val="150000"/>
              </a:lnSpc>
              <a:spcBef>
                <a:spcPts val="1000"/>
              </a:spcBef>
              <a:spcAft>
                <a:spcPts val="0"/>
              </a:spcAft>
              <a:buSzPts val="2200"/>
              <a:buFont typeface="Open Sans"/>
              <a:buAutoNum type="arabicPeriod"/>
            </a:pPr>
            <a:r>
              <a:rPr lang="en-US"/>
              <a:t>Pull an image from Docker Hub.</a:t>
            </a:r>
            <a:endParaRPr/>
          </a:p>
          <a:p>
            <a:pPr marL="457200" lvl="0" indent="-368300" algn="l" rtl="0">
              <a:lnSpc>
                <a:spcPct val="150000"/>
              </a:lnSpc>
              <a:spcBef>
                <a:spcPts val="0"/>
              </a:spcBef>
              <a:spcAft>
                <a:spcPts val="0"/>
              </a:spcAft>
              <a:buSzPts val="2200"/>
              <a:buFont typeface="Open Sans"/>
              <a:buAutoNum type="arabicPeriod"/>
            </a:pPr>
            <a:r>
              <a:rPr lang="en-US"/>
              <a:t>Create a new container from image pulled.</a:t>
            </a:r>
            <a:endParaRPr/>
          </a:p>
          <a:p>
            <a:pPr marL="457200" lvl="0" indent="-368300" algn="l" rtl="0">
              <a:lnSpc>
                <a:spcPct val="150000"/>
              </a:lnSpc>
              <a:spcBef>
                <a:spcPts val="0"/>
              </a:spcBef>
              <a:spcAft>
                <a:spcPts val="0"/>
              </a:spcAft>
              <a:buSzPts val="2200"/>
              <a:buFont typeface="Open Sans"/>
              <a:buAutoNum type="arabicPeriod"/>
            </a:pPr>
            <a:r>
              <a:rPr lang="en-US"/>
              <a:t>Stop the running container.</a:t>
            </a:r>
            <a:endParaRPr/>
          </a:p>
          <a:p>
            <a:pPr marL="457200" lvl="0" indent="-368300" algn="l" rtl="0">
              <a:lnSpc>
                <a:spcPct val="150000"/>
              </a:lnSpc>
              <a:spcBef>
                <a:spcPts val="0"/>
              </a:spcBef>
              <a:spcAft>
                <a:spcPts val="0"/>
              </a:spcAft>
              <a:buSzPts val="2200"/>
              <a:buFont typeface="Open Sans"/>
              <a:buAutoNum type="arabicPeriod"/>
            </a:pPr>
            <a:r>
              <a:rPr lang="en-US"/>
              <a:t>Delete the container.</a:t>
            </a:r>
            <a:endParaRPr/>
          </a:p>
          <a:p>
            <a:pPr marL="457200" lvl="0" indent="-368300" algn="l" rtl="0">
              <a:lnSpc>
                <a:spcPct val="150000"/>
              </a:lnSpc>
              <a:spcBef>
                <a:spcPts val="0"/>
              </a:spcBef>
              <a:spcAft>
                <a:spcPts val="0"/>
              </a:spcAft>
              <a:buSzPts val="2200"/>
              <a:buFont typeface="Open Sans"/>
              <a:buAutoNum type="arabicPeriod"/>
            </a:pPr>
            <a:r>
              <a:rPr lang="en-US"/>
              <a:t>Remove the image.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g7424cb180b_0_291"/>
          <p:cNvPicPr preferRelativeResize="0"/>
          <p:nvPr/>
        </p:nvPicPr>
        <p:blipFill rotWithShape="1">
          <a:blip r:embed="rId3">
            <a:alphaModFix/>
          </a:blip>
          <a:srcRect/>
          <a:stretch/>
        </p:blipFill>
        <p:spPr>
          <a:xfrm>
            <a:off x="718944" y="2122508"/>
            <a:ext cx="457200" cy="457200"/>
          </a:xfrm>
          <a:prstGeom prst="rect">
            <a:avLst/>
          </a:prstGeom>
          <a:noFill/>
          <a:ln>
            <a:noFill/>
          </a:ln>
        </p:spPr>
      </p:pic>
      <p:pic>
        <p:nvPicPr>
          <p:cNvPr id="550" name="Google Shape;550;g7424cb180b_0_291"/>
          <p:cNvPicPr preferRelativeResize="0"/>
          <p:nvPr/>
        </p:nvPicPr>
        <p:blipFill rotWithShape="1">
          <a:blip r:embed="rId3">
            <a:alphaModFix/>
          </a:blip>
          <a:srcRect/>
          <a:stretch/>
        </p:blipFill>
        <p:spPr>
          <a:xfrm>
            <a:off x="718943" y="3398147"/>
            <a:ext cx="457200" cy="457200"/>
          </a:xfrm>
          <a:prstGeom prst="rect">
            <a:avLst/>
          </a:prstGeom>
          <a:noFill/>
          <a:ln>
            <a:noFill/>
          </a:ln>
        </p:spPr>
      </p:pic>
      <p:pic>
        <p:nvPicPr>
          <p:cNvPr id="551" name="Google Shape;551;g7424cb180b_0_291"/>
          <p:cNvPicPr preferRelativeResize="0"/>
          <p:nvPr/>
        </p:nvPicPr>
        <p:blipFill rotWithShape="1">
          <a:blip r:embed="rId3">
            <a:alphaModFix/>
          </a:blip>
          <a:srcRect/>
          <a:stretch/>
        </p:blipFill>
        <p:spPr>
          <a:xfrm>
            <a:off x="718942" y="4723749"/>
            <a:ext cx="457200" cy="457200"/>
          </a:xfrm>
          <a:prstGeom prst="rect">
            <a:avLst/>
          </a:prstGeom>
          <a:noFill/>
          <a:ln>
            <a:noFill/>
          </a:ln>
        </p:spPr>
      </p:pic>
      <p:pic>
        <p:nvPicPr>
          <p:cNvPr id="552" name="Google Shape;552;g7424cb180b_0_291"/>
          <p:cNvPicPr preferRelativeResize="0"/>
          <p:nvPr/>
        </p:nvPicPr>
        <p:blipFill rotWithShape="1">
          <a:blip r:embed="rId3">
            <a:alphaModFix/>
          </a:blip>
          <a:srcRect/>
          <a:stretch/>
        </p:blipFill>
        <p:spPr>
          <a:xfrm>
            <a:off x="718941" y="6337518"/>
            <a:ext cx="457200" cy="457200"/>
          </a:xfrm>
          <a:prstGeom prst="rect">
            <a:avLst/>
          </a:prstGeom>
          <a:noFill/>
          <a:ln>
            <a:noFill/>
          </a:ln>
        </p:spPr>
      </p:pic>
      <p:sp>
        <p:nvSpPr>
          <p:cNvPr id="553" name="Google Shape;553;g7424cb180b_0_29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2800"/>
              <a:buNone/>
            </a:pPr>
            <a:r>
              <a:rPr lang="en-US"/>
              <a:t>Docker is a platform for developers and sysadmins to develop, ship, and run applications.</a:t>
            </a:r>
            <a:endParaRPr/>
          </a:p>
        </p:txBody>
      </p:sp>
      <p:sp>
        <p:nvSpPr>
          <p:cNvPr id="554" name="Google Shape;554;g7424cb180b_0_291"/>
          <p:cNvSpPr txBox="1">
            <a:spLocks noGrp="1"/>
          </p:cNvSpPr>
          <p:nvPr>
            <p:ph type="body" idx="2"/>
          </p:nvPr>
        </p:nvSpPr>
        <p:spPr>
          <a:xfrm>
            <a:off x="1432121" y="3449039"/>
            <a:ext cx="8099400" cy="586200"/>
          </a:xfrm>
          <a:prstGeom prst="rect">
            <a:avLst/>
          </a:prstGeom>
          <a:noFill/>
          <a:ln>
            <a:noFill/>
          </a:ln>
        </p:spPr>
        <p:txBody>
          <a:bodyPr spcFirstLastPara="1" wrap="square" lIns="91425" tIns="0" rIns="91425" bIns="0" anchor="t" anchorCtr="0">
            <a:noAutofit/>
          </a:bodyPr>
          <a:lstStyle/>
          <a:p>
            <a:pPr marL="88900" lvl="0" indent="0" algn="l" rtl="0">
              <a:lnSpc>
                <a:spcPct val="100000"/>
              </a:lnSpc>
              <a:spcBef>
                <a:spcPts val="0"/>
              </a:spcBef>
              <a:spcAft>
                <a:spcPts val="0"/>
              </a:spcAft>
              <a:buClr>
                <a:schemeClr val="dk1"/>
              </a:buClr>
              <a:buSzPts val="2800"/>
              <a:buFont typeface="Arial"/>
              <a:buNone/>
            </a:pPr>
            <a:r>
              <a:rPr lang="en-US"/>
              <a:t>Docker uses a client-server architecture. </a:t>
            </a:r>
            <a:endParaRPr/>
          </a:p>
        </p:txBody>
      </p:sp>
      <p:sp>
        <p:nvSpPr>
          <p:cNvPr id="555" name="Google Shape;555;g7424cb180b_0_291"/>
          <p:cNvSpPr txBox="1">
            <a:spLocks noGrp="1"/>
          </p:cNvSpPr>
          <p:nvPr>
            <p:ph type="body" idx="4"/>
          </p:nvPr>
        </p:nvSpPr>
        <p:spPr>
          <a:xfrm>
            <a:off x="1432121" y="6291633"/>
            <a:ext cx="8099400" cy="5862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Clr>
                <a:schemeClr val="dk1"/>
              </a:buClr>
              <a:buSzPts val="2800"/>
              <a:buFont typeface="Arial"/>
              <a:buNone/>
            </a:pPr>
            <a:r>
              <a:rPr lang="en-US"/>
              <a:t>Docker Engine: Community is supported on x86_64 (or amd64), armhf, arm64, s390x (IBM Z), and ppc64le (IBM Power) architectures.</a:t>
            </a:r>
            <a:endParaRPr sz="1400">
              <a:solidFill>
                <a:schemeClr val="dk1"/>
              </a:solidFill>
              <a:latin typeface="Arial"/>
              <a:ea typeface="Arial"/>
              <a:cs typeface="Arial"/>
              <a:sym typeface="Arial"/>
            </a:endParaRPr>
          </a:p>
          <a:p>
            <a:pPr marL="457200" lvl="0" indent="-228600" algn="l" rtl="0">
              <a:lnSpc>
                <a:spcPct val="90000"/>
              </a:lnSpc>
              <a:spcBef>
                <a:spcPts val="1000"/>
              </a:spcBef>
              <a:spcAft>
                <a:spcPts val="0"/>
              </a:spcAft>
              <a:buSzPts val="2800"/>
              <a:buNone/>
            </a:pPr>
            <a:endParaRPr/>
          </a:p>
        </p:txBody>
      </p:sp>
      <p:sp>
        <p:nvSpPr>
          <p:cNvPr id="556" name="Google Shape;556;g7424cb180b_0_291"/>
          <p:cNvSpPr txBox="1">
            <a:spLocks noGrp="1"/>
          </p:cNvSpPr>
          <p:nvPr>
            <p:ph type="body" idx="3"/>
          </p:nvPr>
        </p:nvSpPr>
        <p:spPr>
          <a:xfrm>
            <a:off x="1432125" y="4717913"/>
            <a:ext cx="8099400" cy="1192800"/>
          </a:xfrm>
          <a:prstGeom prst="rect">
            <a:avLst/>
          </a:prstGeom>
          <a:noFill/>
          <a:ln>
            <a:noFill/>
          </a:ln>
        </p:spPr>
        <p:txBody>
          <a:bodyPr spcFirstLastPara="1" wrap="square" lIns="91425" tIns="0" rIns="91425" bIns="0" anchor="t" anchorCtr="0">
            <a:noAutofit/>
          </a:bodyPr>
          <a:lstStyle/>
          <a:p>
            <a:pPr marL="88900" lvl="0" indent="0" algn="l" rtl="0">
              <a:lnSpc>
                <a:spcPct val="100000"/>
              </a:lnSpc>
              <a:spcBef>
                <a:spcPts val="0"/>
              </a:spcBef>
              <a:spcAft>
                <a:spcPts val="0"/>
              </a:spcAft>
              <a:buClr>
                <a:schemeClr val="dk1"/>
              </a:buClr>
              <a:buSzPts val="2800"/>
              <a:buFont typeface="Arial"/>
              <a:buNone/>
            </a:pPr>
            <a:r>
              <a:rPr lang="en-US"/>
              <a:t>The docker client interacts with the Docker daemon that performs running, heavy lifting of building, and distribution of Docker containers.</a:t>
            </a:r>
            <a:endParaRPr/>
          </a:p>
          <a:p>
            <a:pPr marL="457200" lvl="0" indent="-228600" algn="l" rtl="0">
              <a:lnSpc>
                <a:spcPct val="90000"/>
              </a:lnSpc>
              <a:spcBef>
                <a:spcPts val="1000"/>
              </a:spcBef>
              <a:spcAft>
                <a:spcPts val="0"/>
              </a:spcAft>
              <a:buSzPts val="2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g7424cb180b_0_298"/>
          <p:cNvPicPr preferRelativeResize="0"/>
          <p:nvPr/>
        </p:nvPicPr>
        <p:blipFill rotWithShape="1">
          <a:blip r:embed="rId3">
            <a:alphaModFix/>
          </a:blip>
          <a:srcRect/>
          <a:stretch/>
        </p:blipFill>
        <p:spPr>
          <a:xfrm>
            <a:off x="5669601" y="568058"/>
            <a:ext cx="4916804" cy="481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7424cb180b_0_30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567" name="Google Shape;567;g7424cb180b_0_30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Which of the following is NOT a part of the Docker objects?</a:t>
            </a:r>
            <a:endParaRPr/>
          </a:p>
        </p:txBody>
      </p:sp>
      <p:sp>
        <p:nvSpPr>
          <p:cNvPr id="568" name="Google Shape;568;g7424cb180b_0_302"/>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t>Images</a:t>
            </a:r>
            <a:endParaRPr/>
          </a:p>
        </p:txBody>
      </p:sp>
      <p:sp>
        <p:nvSpPr>
          <p:cNvPr id="569" name="Google Shape;569;g7424cb180b_0_302"/>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t>Containers</a:t>
            </a:r>
            <a:endParaRPr/>
          </a:p>
        </p:txBody>
      </p:sp>
      <p:sp>
        <p:nvSpPr>
          <p:cNvPr id="570" name="Google Shape;570;g7424cb180b_0_302"/>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t>Repositories</a:t>
            </a:r>
            <a:endParaRPr/>
          </a:p>
        </p:txBody>
      </p:sp>
      <p:sp>
        <p:nvSpPr>
          <p:cNvPr id="571" name="Google Shape;571;g7424cb180b_0_302"/>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t>Volumes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7424cb180b_0_31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577" name="Google Shape;577;g7424cb180b_0_31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t>Which of the following is NOT a part of the Docker objects?</a:t>
            </a:r>
            <a:endParaRPr/>
          </a:p>
        </p:txBody>
      </p:sp>
      <p:sp>
        <p:nvSpPr>
          <p:cNvPr id="578" name="Google Shape;578;g7424cb180b_0_31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579" name="Google Shape;579;g7424cb180b_0_31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t>Images</a:t>
            </a:r>
            <a:endParaRPr/>
          </a:p>
        </p:txBody>
      </p:sp>
      <p:sp>
        <p:nvSpPr>
          <p:cNvPr id="580" name="Google Shape;580;g7424cb180b_0_31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t>Containers</a:t>
            </a:r>
            <a:endParaRPr/>
          </a:p>
        </p:txBody>
      </p:sp>
      <p:sp>
        <p:nvSpPr>
          <p:cNvPr id="581" name="Google Shape;581;g7424cb180b_0_31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t>Repositories</a:t>
            </a:r>
            <a:endParaRPr/>
          </a:p>
        </p:txBody>
      </p:sp>
      <p:sp>
        <p:nvSpPr>
          <p:cNvPr id="582" name="Google Shape;582;g7424cb180b_0_31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t>Volumes</a:t>
            </a:r>
            <a:endParaRPr/>
          </a:p>
        </p:txBody>
      </p:sp>
      <p:sp>
        <p:nvSpPr>
          <p:cNvPr id="583" name="Google Shape;583;g7424cb180b_0_31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1000"/>
              </a:spcBef>
              <a:spcAft>
                <a:spcPts val="0"/>
              </a:spcAft>
              <a:buSzPts val="2800"/>
              <a:buNone/>
            </a:pPr>
            <a:r>
              <a:rPr lang="en-US"/>
              <a:t>The user creates and uses objects, such as images, containers, networks, volumes, and plugins.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7424cb180b_0_32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589" name="Google Shape;589;g7424cb180b_0_32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Which 64-bit version of the following Ubuntu versions should the user have for OS requirement?</a:t>
            </a:r>
            <a:endParaRPr/>
          </a:p>
        </p:txBody>
      </p:sp>
      <p:sp>
        <p:nvSpPr>
          <p:cNvPr id="590" name="Google Shape;590;g7424cb180b_0_322"/>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2800"/>
              <a:buNone/>
            </a:pPr>
            <a:r>
              <a:rPr lang="en-US" sz="2200"/>
              <a:t>Disco 18.04</a:t>
            </a:r>
            <a:endParaRPr/>
          </a:p>
        </p:txBody>
      </p:sp>
      <p:sp>
        <p:nvSpPr>
          <p:cNvPr id="591" name="Google Shape;591;g7424cb180b_0_322"/>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100"/>
              <a:buNone/>
            </a:pPr>
            <a:r>
              <a:rPr lang="en-US" sz="2200"/>
              <a:t>Disco 19.04</a:t>
            </a:r>
            <a:endParaRPr/>
          </a:p>
        </p:txBody>
      </p:sp>
      <p:sp>
        <p:nvSpPr>
          <p:cNvPr id="592" name="Google Shape;592;g7424cb180b_0_322"/>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100"/>
              <a:buNone/>
            </a:pPr>
            <a:r>
              <a:rPr lang="en-US" sz="2200"/>
              <a:t>Disco 17.04</a:t>
            </a:r>
            <a:endParaRPr/>
          </a:p>
        </p:txBody>
      </p:sp>
      <p:sp>
        <p:nvSpPr>
          <p:cNvPr id="593" name="Google Shape;593;g7424cb180b_0_322"/>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100"/>
              <a:buNone/>
            </a:pPr>
            <a:r>
              <a:rPr lang="en-US" sz="2200"/>
              <a:t>Disco 16.04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7424cb180b_0_33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599" name="Google Shape;599;g7424cb180b_0_33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Which 64-bit version of the following Ubuntu versions should the user have for OS requirement?</a:t>
            </a:r>
            <a:endParaRPr/>
          </a:p>
        </p:txBody>
      </p:sp>
      <p:sp>
        <p:nvSpPr>
          <p:cNvPr id="600" name="Google Shape;600;g7424cb180b_0_33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The user should have the 64-bit version of Disco 19.04 for OS requirements.</a:t>
            </a:r>
            <a:endParaRPr/>
          </a:p>
        </p:txBody>
      </p:sp>
      <p:sp>
        <p:nvSpPr>
          <p:cNvPr id="601" name="Google Shape;601;g7424cb180b_0_33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b.</a:t>
            </a:r>
            <a:endParaRPr/>
          </a:p>
        </p:txBody>
      </p:sp>
      <p:sp>
        <p:nvSpPr>
          <p:cNvPr id="602" name="Google Shape;602;g7424cb180b_0_33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100"/>
              <a:buNone/>
            </a:pPr>
            <a:r>
              <a:rPr lang="en-US" sz="2200"/>
              <a:t>Disco 18.04</a:t>
            </a:r>
            <a:endParaRPr/>
          </a:p>
        </p:txBody>
      </p:sp>
      <p:sp>
        <p:nvSpPr>
          <p:cNvPr id="603" name="Google Shape;603;g7424cb180b_0_33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100"/>
              <a:buNone/>
            </a:pPr>
            <a:r>
              <a:rPr lang="en-US" sz="2200"/>
              <a:t>Disco 19.04</a:t>
            </a:r>
            <a:endParaRPr/>
          </a:p>
        </p:txBody>
      </p:sp>
      <p:sp>
        <p:nvSpPr>
          <p:cNvPr id="604" name="Google Shape;604;g7424cb180b_0_33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100"/>
              <a:buNone/>
            </a:pPr>
            <a:r>
              <a:rPr lang="en-US" sz="2200"/>
              <a:t>Disco 17.04</a:t>
            </a:r>
            <a:endParaRPr/>
          </a:p>
        </p:txBody>
      </p:sp>
      <p:sp>
        <p:nvSpPr>
          <p:cNvPr id="605" name="Google Shape;605;g7424cb180b_0_33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100"/>
              <a:buNone/>
            </a:pPr>
            <a:r>
              <a:rPr lang="en-US" sz="2200"/>
              <a:t>Disco 16.04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7424cb180b_0_342"/>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611" name="Google Shape;611;g7424cb180b_0_342"/>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solidFill>
                  <a:srgbClr val="666666"/>
                </a:solidFill>
                <a:highlight>
                  <a:srgbClr val="FFFFFF"/>
                </a:highlight>
              </a:rPr>
              <a:t>Which of the following command is used to update the apt package?</a:t>
            </a:r>
            <a:endParaRPr>
              <a:solidFill>
                <a:srgbClr val="666666"/>
              </a:solidFill>
            </a:endParaRPr>
          </a:p>
        </p:txBody>
      </p:sp>
      <p:sp>
        <p:nvSpPr>
          <p:cNvPr id="612" name="Google Shape;612;g7424cb180b_0_342"/>
          <p:cNvSpPr txBox="1">
            <a:spLocks noGrp="1"/>
          </p:cNvSpPr>
          <p:nvPr>
            <p:ph type="body" idx="3"/>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t>update apt</a:t>
            </a:r>
            <a:endParaRPr/>
          </a:p>
        </p:txBody>
      </p:sp>
      <p:sp>
        <p:nvSpPr>
          <p:cNvPr id="613" name="Google Shape;613;g7424cb180b_0_342"/>
          <p:cNvSpPr txBox="1">
            <a:spLocks noGrp="1"/>
          </p:cNvSpPr>
          <p:nvPr>
            <p:ph type="body" idx="4"/>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t>sudo apt update</a:t>
            </a:r>
            <a:endParaRPr/>
          </a:p>
        </p:txBody>
      </p:sp>
      <p:sp>
        <p:nvSpPr>
          <p:cNvPr id="614" name="Google Shape;614;g7424cb180b_0_342"/>
          <p:cNvSpPr txBox="1">
            <a:spLocks noGrp="1"/>
          </p:cNvSpPr>
          <p:nvPr>
            <p:ph type="body" idx="5"/>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t>sudo apt-get update</a:t>
            </a:r>
            <a:endParaRPr/>
          </a:p>
        </p:txBody>
      </p:sp>
      <p:sp>
        <p:nvSpPr>
          <p:cNvPr id="615" name="Google Shape;615;g7424cb180b_0_342"/>
          <p:cNvSpPr txBox="1">
            <a:spLocks noGrp="1"/>
          </p:cNvSpPr>
          <p:nvPr>
            <p:ph type="body" idx="6"/>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None/>
            </a:pPr>
            <a:r>
              <a:rPr lang="en-US"/>
              <a:t>sudo update apt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7424cb180b_0_351"/>
          <p:cNvSpPr txBox="1">
            <a:spLocks noGrp="1"/>
          </p:cNvSpPr>
          <p:nvPr>
            <p:ph type="body" idx="1"/>
          </p:nvPr>
        </p:nvSpPr>
        <p:spPr>
          <a:xfrm>
            <a:off x="1280469" y="1281800"/>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621" name="Google Shape;621;g7424cb180b_0_351"/>
          <p:cNvSpPr txBox="1">
            <a:spLocks noGrp="1"/>
          </p:cNvSpPr>
          <p:nvPr>
            <p:ph type="body" idx="2"/>
          </p:nvPr>
        </p:nvSpPr>
        <p:spPr>
          <a:xfrm>
            <a:off x="3012034" y="571940"/>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solidFill>
                  <a:srgbClr val="666666"/>
                </a:solidFill>
                <a:highlight>
                  <a:srgbClr val="FFFFFF"/>
                </a:highlight>
              </a:rPr>
              <a:t>Which of the following command is used to update the apt package?</a:t>
            </a:r>
            <a:endParaRPr/>
          </a:p>
        </p:txBody>
      </p:sp>
      <p:sp>
        <p:nvSpPr>
          <p:cNvPr id="622" name="Google Shape;622;g7424cb180b_0_351"/>
          <p:cNvSpPr txBox="1">
            <a:spLocks noGrp="1"/>
          </p:cNvSpPr>
          <p:nvPr>
            <p:ph type="body" idx="3"/>
          </p:nvPr>
        </p:nvSpPr>
        <p:spPr>
          <a:xfrm>
            <a:off x="670035" y="7935123"/>
            <a:ext cx="15194399" cy="998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a:t>The command used to update the apt package is sudo apt-get update.</a:t>
            </a:r>
            <a:endParaRPr/>
          </a:p>
        </p:txBody>
      </p:sp>
      <p:sp>
        <p:nvSpPr>
          <p:cNvPr id="623" name="Google Shape;623;g7424cb180b_0_351"/>
          <p:cNvSpPr txBox="1">
            <a:spLocks noGrp="1"/>
          </p:cNvSpPr>
          <p:nvPr>
            <p:ph type="body" idx="4"/>
          </p:nvPr>
        </p:nvSpPr>
        <p:spPr>
          <a:xfrm>
            <a:off x="3346904" y="7368184"/>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624" name="Google Shape;624;g7424cb180b_0_351"/>
          <p:cNvSpPr txBox="1">
            <a:spLocks noGrp="1"/>
          </p:cNvSpPr>
          <p:nvPr>
            <p:ph type="body" idx="5"/>
          </p:nvPr>
        </p:nvSpPr>
        <p:spPr>
          <a:xfrm>
            <a:off x="2329744" y="2788420"/>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t>update apt</a:t>
            </a:r>
            <a:endParaRPr/>
          </a:p>
        </p:txBody>
      </p:sp>
      <p:sp>
        <p:nvSpPr>
          <p:cNvPr id="625" name="Google Shape;625;g7424cb180b_0_351"/>
          <p:cNvSpPr txBox="1">
            <a:spLocks noGrp="1"/>
          </p:cNvSpPr>
          <p:nvPr>
            <p:ph type="body" idx="6"/>
          </p:nvPr>
        </p:nvSpPr>
        <p:spPr>
          <a:xfrm>
            <a:off x="2329744" y="360902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t>sudo apt update</a:t>
            </a:r>
            <a:endParaRPr/>
          </a:p>
        </p:txBody>
      </p:sp>
      <p:sp>
        <p:nvSpPr>
          <p:cNvPr id="626" name="Google Shape;626;g7424cb180b_0_351"/>
          <p:cNvSpPr txBox="1">
            <a:spLocks noGrp="1"/>
          </p:cNvSpPr>
          <p:nvPr>
            <p:ph type="body" idx="7"/>
          </p:nvPr>
        </p:nvSpPr>
        <p:spPr>
          <a:xfrm>
            <a:off x="2329744" y="4429628"/>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t>sudo apt-get update</a:t>
            </a:r>
            <a:endParaRPr/>
          </a:p>
        </p:txBody>
      </p:sp>
      <p:sp>
        <p:nvSpPr>
          <p:cNvPr id="627" name="Google Shape;627;g7424cb180b_0_351"/>
          <p:cNvSpPr txBox="1">
            <a:spLocks noGrp="1"/>
          </p:cNvSpPr>
          <p:nvPr>
            <p:ph type="body" idx="8"/>
          </p:nvPr>
        </p:nvSpPr>
        <p:spPr>
          <a:xfrm>
            <a:off x="2329744" y="5250236"/>
            <a:ext cx="11250600" cy="701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Clr>
                <a:schemeClr val="dk1"/>
              </a:buClr>
              <a:buSzPts val="2800"/>
              <a:buFont typeface="Arial"/>
              <a:buNone/>
            </a:pPr>
            <a:r>
              <a:rPr lang="en-US"/>
              <a:t>sudo update apt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3"/>
          <p:cNvPicPr preferRelativeResize="0"/>
          <p:nvPr/>
        </p:nvPicPr>
        <p:blipFill rotWithShape="1">
          <a:blip r:embed="rId3">
            <a:alphaModFix/>
          </a:blip>
          <a:srcRect/>
          <a:stretch/>
        </p:blipFill>
        <p:spPr>
          <a:xfrm>
            <a:off x="718944" y="2250098"/>
            <a:ext cx="457200" cy="457200"/>
          </a:xfrm>
          <a:prstGeom prst="rect">
            <a:avLst/>
          </a:prstGeom>
          <a:noFill/>
          <a:ln>
            <a:noFill/>
          </a:ln>
        </p:spPr>
      </p:pic>
      <p:pic>
        <p:nvPicPr>
          <p:cNvPr id="396" name="Google Shape;396;p3"/>
          <p:cNvPicPr preferRelativeResize="0"/>
          <p:nvPr/>
        </p:nvPicPr>
        <p:blipFill rotWithShape="1">
          <a:blip r:embed="rId3">
            <a:alphaModFix/>
          </a:blip>
          <a:srcRect/>
          <a:stretch/>
        </p:blipFill>
        <p:spPr>
          <a:xfrm>
            <a:off x="718943" y="3440677"/>
            <a:ext cx="457200" cy="457200"/>
          </a:xfrm>
          <a:prstGeom prst="rect">
            <a:avLst/>
          </a:prstGeom>
          <a:noFill/>
          <a:ln>
            <a:noFill/>
          </a:ln>
        </p:spPr>
      </p:pic>
      <p:pic>
        <p:nvPicPr>
          <p:cNvPr id="397" name="Google Shape;397;p3"/>
          <p:cNvPicPr preferRelativeResize="0"/>
          <p:nvPr/>
        </p:nvPicPr>
        <p:blipFill rotWithShape="1">
          <a:blip r:embed="rId3">
            <a:alphaModFix/>
          </a:blip>
          <a:srcRect/>
          <a:stretch/>
        </p:blipFill>
        <p:spPr>
          <a:xfrm>
            <a:off x="718942" y="4633374"/>
            <a:ext cx="457200" cy="457200"/>
          </a:xfrm>
          <a:prstGeom prst="rect">
            <a:avLst/>
          </a:prstGeom>
          <a:noFill/>
          <a:ln>
            <a:noFill/>
          </a:ln>
        </p:spPr>
      </p:pic>
      <p:pic>
        <p:nvPicPr>
          <p:cNvPr id="398" name="Google Shape;398;p3"/>
          <p:cNvPicPr preferRelativeResize="0"/>
          <p:nvPr/>
        </p:nvPicPr>
        <p:blipFill rotWithShape="1">
          <a:blip r:embed="rId3">
            <a:alphaModFix/>
          </a:blip>
          <a:srcRect/>
          <a:stretch/>
        </p:blipFill>
        <p:spPr>
          <a:xfrm>
            <a:off x="718941" y="5827158"/>
            <a:ext cx="457200" cy="457200"/>
          </a:xfrm>
          <a:prstGeom prst="rect">
            <a:avLst/>
          </a:prstGeom>
          <a:noFill/>
          <a:ln>
            <a:noFill/>
          </a:ln>
        </p:spPr>
      </p:pic>
      <p:sp>
        <p:nvSpPr>
          <p:cNvPr id="399" name="Google Shape;399;p3"/>
          <p:cNvSpPr txBox="1">
            <a:spLocks noGrp="1"/>
          </p:cNvSpPr>
          <p:nvPr>
            <p:ph type="body" idx="1"/>
          </p:nvPr>
        </p:nvSpPr>
        <p:spPr>
          <a:xfrm>
            <a:off x="1470662" y="2204377"/>
            <a:ext cx="8229600" cy="54864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Describe Docker and its functionalities</a:t>
            </a:r>
            <a:endParaRPr/>
          </a:p>
        </p:txBody>
      </p:sp>
      <p:sp>
        <p:nvSpPr>
          <p:cNvPr id="400" name="Google Shape;400;p3"/>
          <p:cNvSpPr txBox="1">
            <a:spLocks noGrp="1"/>
          </p:cNvSpPr>
          <p:nvPr>
            <p:ph type="body" idx="2"/>
          </p:nvPr>
        </p:nvSpPr>
        <p:spPr>
          <a:xfrm>
            <a:off x="1470662" y="3377721"/>
            <a:ext cx="8229600" cy="54864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Explain Docker Architecture</a:t>
            </a:r>
            <a:endParaRPr/>
          </a:p>
        </p:txBody>
      </p:sp>
      <p:sp>
        <p:nvSpPr>
          <p:cNvPr id="401" name="Google Shape;401;p3"/>
          <p:cNvSpPr txBox="1">
            <a:spLocks noGrp="1"/>
          </p:cNvSpPr>
          <p:nvPr>
            <p:ph type="body" idx="3"/>
          </p:nvPr>
        </p:nvSpPr>
        <p:spPr>
          <a:xfrm>
            <a:off x="1470662" y="4551064"/>
            <a:ext cx="8229600" cy="54864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State the properties of Docker</a:t>
            </a:r>
            <a:endParaRPr/>
          </a:p>
        </p:txBody>
      </p:sp>
      <p:sp>
        <p:nvSpPr>
          <p:cNvPr id="402" name="Google Shape;402;p3"/>
          <p:cNvSpPr txBox="1">
            <a:spLocks noGrp="1"/>
          </p:cNvSpPr>
          <p:nvPr>
            <p:ph type="body" idx="4"/>
          </p:nvPr>
        </p:nvSpPr>
        <p:spPr>
          <a:xfrm>
            <a:off x="1470662" y="5724407"/>
            <a:ext cx="8229600" cy="548640"/>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None/>
            </a:pPr>
            <a:r>
              <a:rPr lang="en-US"/>
              <a:t>Demonstrate the installation of Docker Engine</a:t>
            </a:r>
            <a:endParaRPr/>
          </a:p>
        </p:txBody>
      </p:sp>
      <p:sp>
        <p:nvSpPr>
          <p:cNvPr id="403" name="Google Shape;403;p3"/>
          <p:cNvSpPr txBox="1"/>
          <p:nvPr/>
        </p:nvSpPr>
        <p:spPr>
          <a:xfrm>
            <a:off x="718942" y="1621281"/>
            <a:ext cx="8484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By the end of this lesson, you will be able to:</a:t>
            </a:r>
            <a:endParaRPr sz="1400" b="0" i="0" u="none" strike="noStrike" cap="none">
              <a:solidFill>
                <a:srgbClr val="43434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
          <p:cNvSpPr txBox="1">
            <a:spLocks noGrp="1"/>
          </p:cNvSpPr>
          <p:nvPr>
            <p:ph type="body" idx="1"/>
          </p:nvPr>
        </p:nvSpPr>
        <p:spPr>
          <a:xfrm>
            <a:off x="2"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
          <p:cNvSpPr txBox="1">
            <a:spLocks noGrp="1"/>
          </p:cNvSpPr>
          <p:nvPr>
            <p:ph type="title"/>
          </p:nvPr>
        </p:nvSpPr>
        <p:spPr>
          <a:xfrm>
            <a:off x="4676630" y="1415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Introduction</a:t>
            </a:r>
            <a:endParaRPr/>
          </a:p>
        </p:txBody>
      </p:sp>
      <p:pic>
        <p:nvPicPr>
          <p:cNvPr id="414" name="Google Shape;414;p6"/>
          <p:cNvPicPr preferRelativeResize="0"/>
          <p:nvPr/>
        </p:nvPicPr>
        <p:blipFill rotWithShape="1">
          <a:blip r:embed="rId3">
            <a:alphaModFix/>
          </a:blip>
          <a:srcRect/>
          <a:stretch/>
        </p:blipFill>
        <p:spPr>
          <a:xfrm>
            <a:off x="6055428" y="631430"/>
            <a:ext cx="4145150" cy="402336"/>
          </a:xfrm>
          <a:prstGeom prst="rect">
            <a:avLst/>
          </a:prstGeom>
          <a:noFill/>
          <a:ln>
            <a:noFill/>
          </a:ln>
        </p:spPr>
      </p:pic>
      <p:sp>
        <p:nvSpPr>
          <p:cNvPr id="415" name="Google Shape;415;p6"/>
          <p:cNvSpPr/>
          <p:nvPr/>
        </p:nvSpPr>
        <p:spPr>
          <a:xfrm>
            <a:off x="1648700" y="1525700"/>
            <a:ext cx="12981600" cy="2696700"/>
          </a:xfrm>
          <a:prstGeom prst="roundRect">
            <a:avLst>
              <a:gd name="adj" fmla="val 4795"/>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rgbClr val="3F3F3F"/>
              </a:buClr>
              <a:buSzPts val="2200"/>
              <a:buFont typeface="Open Sans"/>
              <a:buChar char="o"/>
            </a:pPr>
            <a:r>
              <a:rPr lang="en-US" sz="2200" b="0" i="0" u="none" strike="noStrike" cap="none">
                <a:solidFill>
                  <a:srgbClr val="3F3F3F"/>
                </a:solidFill>
                <a:latin typeface="Open Sans"/>
                <a:ea typeface="Open Sans"/>
                <a:cs typeface="Open Sans"/>
                <a:sym typeface="Open Sans"/>
              </a:rPr>
              <a:t>Docker is a platform for developers and sysadmins to develop, ship, and run applications by using containers. </a:t>
            </a:r>
            <a:endParaRPr sz="1400" b="0" i="0" u="none" strike="noStrike" cap="none">
              <a:solidFill>
                <a:srgbClr val="000000"/>
              </a:solidFill>
              <a:latin typeface="Arial"/>
              <a:ea typeface="Arial"/>
              <a:cs typeface="Arial"/>
              <a:sym typeface="Arial"/>
            </a:endParaRPr>
          </a:p>
          <a:p>
            <a:pPr marL="431800" marR="0" lvl="0" indent="-342900" algn="l" rtl="0">
              <a:lnSpc>
                <a:spcPct val="150000"/>
              </a:lnSpc>
              <a:spcBef>
                <a:spcPts val="0"/>
              </a:spcBef>
              <a:spcAft>
                <a:spcPts val="0"/>
              </a:spcAft>
              <a:buClr>
                <a:srgbClr val="000000"/>
              </a:buClr>
              <a:buSzPts val="2200"/>
              <a:buFont typeface="Courier New"/>
              <a:buChar char="o"/>
            </a:pPr>
            <a:r>
              <a:rPr lang="en-US" sz="2200" b="0" i="0" u="none" strike="noStrike" cap="none">
                <a:solidFill>
                  <a:srgbClr val="3F3F3F"/>
                </a:solidFill>
                <a:latin typeface="Open Sans"/>
                <a:ea typeface="Open Sans"/>
                <a:cs typeface="Open Sans"/>
                <a:sym typeface="Open Sans"/>
              </a:rPr>
              <a:t>Docker helps the user to quickly assemble applications from its components and eliminates the friction during code shipping.</a:t>
            </a:r>
            <a:endParaRPr sz="1400" b="0" i="0" u="none" strike="noStrike" cap="none">
              <a:solidFill>
                <a:srgbClr val="000000"/>
              </a:solidFill>
              <a:latin typeface="Arial"/>
              <a:ea typeface="Arial"/>
              <a:cs typeface="Arial"/>
              <a:sym typeface="Arial"/>
            </a:endParaRPr>
          </a:p>
          <a:p>
            <a:pPr marL="431800" marR="0" lvl="0" indent="-342900" algn="l" rtl="0">
              <a:lnSpc>
                <a:spcPct val="150000"/>
              </a:lnSpc>
              <a:spcBef>
                <a:spcPts val="0"/>
              </a:spcBef>
              <a:spcAft>
                <a:spcPts val="0"/>
              </a:spcAft>
              <a:buClr>
                <a:srgbClr val="000000"/>
              </a:buClr>
              <a:buSzPts val="2200"/>
              <a:buFont typeface="Courier New"/>
              <a:buChar char="o"/>
            </a:pPr>
            <a:r>
              <a:rPr lang="en-US" sz="2200" b="0" i="0" u="none" strike="noStrike" cap="none">
                <a:solidFill>
                  <a:srgbClr val="3F3F3F"/>
                </a:solidFill>
                <a:latin typeface="Open Sans"/>
                <a:ea typeface="Open Sans"/>
                <a:cs typeface="Open Sans"/>
                <a:sym typeface="Open Sans"/>
              </a:rPr>
              <a:t>Docker aids the user to test and deploy the code into production.</a:t>
            </a:r>
            <a:endParaRPr sz="2200" b="0" i="0" u="none" strike="noStrike" cap="none">
              <a:solidFill>
                <a:srgbClr val="3F3F3F"/>
              </a:solidFill>
              <a:latin typeface="Open Sans"/>
              <a:ea typeface="Open Sans"/>
              <a:cs typeface="Open Sans"/>
              <a:sym typeface="Open Sans"/>
            </a:endParaRPr>
          </a:p>
        </p:txBody>
      </p:sp>
      <p:pic>
        <p:nvPicPr>
          <p:cNvPr id="416" name="Google Shape;416;p6" descr="A close up of a logo&#10;&#10;Description automatically generated"/>
          <p:cNvPicPr preferRelativeResize="0"/>
          <p:nvPr/>
        </p:nvPicPr>
        <p:blipFill rotWithShape="1">
          <a:blip r:embed="rId4">
            <a:alphaModFix/>
          </a:blip>
          <a:srcRect/>
          <a:stretch/>
        </p:blipFill>
        <p:spPr>
          <a:xfrm>
            <a:off x="5860733" y="4639992"/>
            <a:ext cx="4534533" cy="38772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7"/>
          <p:cNvSpPr/>
          <p:nvPr/>
        </p:nvSpPr>
        <p:spPr>
          <a:xfrm>
            <a:off x="650282" y="4859487"/>
            <a:ext cx="3934430" cy="838200"/>
          </a:xfrm>
          <a:prstGeom prst="rect">
            <a:avLst/>
          </a:prstGeom>
          <a:noFill/>
          <a:ln>
            <a:noFill/>
          </a:ln>
        </p:spPr>
        <p:txBody>
          <a:bodyPr spcFirstLastPara="1" wrap="square" lIns="91425" tIns="45700" rIns="91425" bIns="45700" anchor="ctr" anchorCtr="0">
            <a:noAutofit/>
          </a:bodyPr>
          <a:lstStyle/>
          <a:p>
            <a:pPr marL="8890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Develop application and its supporting components using containers</a:t>
            </a:r>
            <a:endParaRPr sz="1400" b="0" i="0" u="none" strike="noStrike" cap="none">
              <a:solidFill>
                <a:srgbClr val="000000"/>
              </a:solidFill>
              <a:latin typeface="Arial"/>
              <a:ea typeface="Arial"/>
              <a:cs typeface="Arial"/>
              <a:sym typeface="Arial"/>
            </a:endParaRPr>
          </a:p>
        </p:txBody>
      </p:sp>
      <p:sp>
        <p:nvSpPr>
          <p:cNvPr id="423" name="Google Shape;423;p17"/>
          <p:cNvSpPr/>
          <p:nvPr/>
        </p:nvSpPr>
        <p:spPr>
          <a:xfrm>
            <a:off x="6467668" y="1947583"/>
            <a:ext cx="3402519" cy="69380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Test the application</a:t>
            </a:r>
            <a:endParaRPr sz="2200" b="0" i="0" u="none" strike="noStrike" cap="none">
              <a:solidFill>
                <a:srgbClr val="3F3F3F"/>
              </a:solidFill>
              <a:latin typeface="Open Sans"/>
              <a:ea typeface="Open Sans"/>
              <a:cs typeface="Open Sans"/>
              <a:sym typeface="Open Sans"/>
            </a:endParaRPr>
          </a:p>
        </p:txBody>
      </p:sp>
      <p:sp>
        <p:nvSpPr>
          <p:cNvPr id="424" name="Google Shape;424;p17"/>
          <p:cNvSpPr/>
          <p:nvPr/>
        </p:nvSpPr>
        <p:spPr>
          <a:xfrm>
            <a:off x="11761667" y="4728286"/>
            <a:ext cx="3844051" cy="1461264"/>
          </a:xfrm>
          <a:prstGeom prst="rect">
            <a:avLst/>
          </a:prstGeom>
          <a:noFill/>
          <a:ln>
            <a:noFill/>
          </a:ln>
        </p:spPr>
        <p:txBody>
          <a:bodyPr spcFirstLastPara="1" wrap="square" lIns="91425" tIns="45700" rIns="91425" bIns="45700" anchor="ctr" anchorCtr="0">
            <a:noAutofit/>
          </a:bodyPr>
          <a:lstStyle/>
          <a:p>
            <a:pPr marL="889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Deploy the application into production environment, as a container or an orchestrated service</a:t>
            </a:r>
            <a:endParaRPr sz="1400" b="0" i="0" u="none" strike="noStrike" cap="none">
              <a:solidFill>
                <a:srgbClr val="000000"/>
              </a:solidFill>
              <a:latin typeface="Arial"/>
              <a:ea typeface="Arial"/>
              <a:cs typeface="Arial"/>
              <a:sym typeface="Arial"/>
            </a:endParaRPr>
          </a:p>
        </p:txBody>
      </p:sp>
      <p:sp>
        <p:nvSpPr>
          <p:cNvPr id="425" name="Google Shape;425;p17"/>
          <p:cNvSpPr txBox="1"/>
          <p:nvPr/>
        </p:nvSpPr>
        <p:spPr>
          <a:xfrm>
            <a:off x="6594675" y="4511801"/>
            <a:ext cx="3174900" cy="1461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provides a platform for the user to:</a:t>
            </a:r>
            <a:endParaRPr sz="2200" b="0" i="0" u="none" strike="noStrike" cap="none">
              <a:solidFill>
                <a:srgbClr val="3F3F3F"/>
              </a:solidFill>
              <a:latin typeface="Open Sans"/>
              <a:ea typeface="Open Sans"/>
              <a:cs typeface="Open Sans"/>
              <a:sym typeface="Open Sans"/>
            </a:endParaRPr>
          </a:p>
        </p:txBody>
      </p:sp>
      <p:sp>
        <p:nvSpPr>
          <p:cNvPr id="426" name="Google Shape;426;p17"/>
          <p:cNvSpPr/>
          <p:nvPr/>
        </p:nvSpPr>
        <p:spPr>
          <a:xfrm>
            <a:off x="7708403" y="2678387"/>
            <a:ext cx="921072" cy="1965294"/>
          </a:xfrm>
          <a:custGeom>
            <a:avLst/>
            <a:gdLst/>
            <a:ahLst/>
            <a:cxnLst/>
            <a:rect l="l" t="t" r="r" b="b"/>
            <a:pathLst>
              <a:path w="272" h="581" extrusionOk="0">
                <a:moveTo>
                  <a:pt x="272" y="581"/>
                </a:moveTo>
                <a:cubicBezTo>
                  <a:pt x="272" y="234"/>
                  <a:pt x="272" y="234"/>
                  <a:pt x="272" y="234"/>
                </a:cubicBezTo>
                <a:cubicBezTo>
                  <a:pt x="272" y="234"/>
                  <a:pt x="272" y="234"/>
                  <a:pt x="272" y="234"/>
                </a:cubicBezTo>
                <a:cubicBezTo>
                  <a:pt x="272" y="232"/>
                  <a:pt x="272" y="232"/>
                  <a:pt x="272" y="232"/>
                </a:cubicBezTo>
                <a:cubicBezTo>
                  <a:pt x="272" y="230"/>
                  <a:pt x="271" y="229"/>
                  <a:pt x="270" y="227"/>
                </a:cubicBezTo>
                <a:cubicBezTo>
                  <a:pt x="225" y="155"/>
                  <a:pt x="185" y="79"/>
                  <a:pt x="143" y="5"/>
                </a:cubicBezTo>
                <a:cubicBezTo>
                  <a:pt x="142" y="2"/>
                  <a:pt x="139" y="0"/>
                  <a:pt x="136" y="0"/>
                </a:cubicBezTo>
                <a:cubicBezTo>
                  <a:pt x="133" y="0"/>
                  <a:pt x="130" y="2"/>
                  <a:pt x="128" y="5"/>
                </a:cubicBezTo>
                <a:cubicBezTo>
                  <a:pt x="1" y="227"/>
                  <a:pt x="1" y="227"/>
                  <a:pt x="1" y="227"/>
                </a:cubicBezTo>
                <a:cubicBezTo>
                  <a:pt x="0" y="229"/>
                  <a:pt x="0" y="230"/>
                  <a:pt x="0" y="232"/>
                </a:cubicBezTo>
                <a:cubicBezTo>
                  <a:pt x="0" y="581"/>
                  <a:pt x="0" y="581"/>
                  <a:pt x="0" y="581"/>
                </a:cubicBezTo>
                <a:cubicBezTo>
                  <a:pt x="17" y="581"/>
                  <a:pt x="17" y="581"/>
                  <a:pt x="17" y="581"/>
                </a:cubicBezTo>
                <a:cubicBezTo>
                  <a:pt x="17" y="234"/>
                  <a:pt x="17" y="234"/>
                  <a:pt x="17" y="234"/>
                </a:cubicBezTo>
                <a:cubicBezTo>
                  <a:pt x="22" y="227"/>
                  <a:pt x="28" y="221"/>
                  <a:pt x="35" y="217"/>
                </a:cubicBezTo>
                <a:cubicBezTo>
                  <a:pt x="45" y="211"/>
                  <a:pt x="57" y="211"/>
                  <a:pt x="67" y="217"/>
                </a:cubicBezTo>
                <a:cubicBezTo>
                  <a:pt x="74" y="221"/>
                  <a:pt x="80" y="228"/>
                  <a:pt x="84" y="234"/>
                </a:cubicBezTo>
                <a:cubicBezTo>
                  <a:pt x="84" y="581"/>
                  <a:pt x="84" y="581"/>
                  <a:pt x="84" y="581"/>
                </a:cubicBezTo>
                <a:cubicBezTo>
                  <a:pt x="102" y="581"/>
                  <a:pt x="102" y="581"/>
                  <a:pt x="102" y="581"/>
                </a:cubicBezTo>
                <a:cubicBezTo>
                  <a:pt x="102" y="234"/>
                  <a:pt x="102" y="234"/>
                  <a:pt x="102" y="234"/>
                </a:cubicBezTo>
                <a:cubicBezTo>
                  <a:pt x="107" y="228"/>
                  <a:pt x="112" y="221"/>
                  <a:pt x="119" y="217"/>
                </a:cubicBezTo>
                <a:cubicBezTo>
                  <a:pt x="125" y="214"/>
                  <a:pt x="130" y="213"/>
                  <a:pt x="136" y="213"/>
                </a:cubicBezTo>
                <a:cubicBezTo>
                  <a:pt x="141" y="213"/>
                  <a:pt x="147" y="214"/>
                  <a:pt x="152" y="217"/>
                </a:cubicBezTo>
                <a:cubicBezTo>
                  <a:pt x="159" y="221"/>
                  <a:pt x="165" y="228"/>
                  <a:pt x="169" y="234"/>
                </a:cubicBezTo>
                <a:cubicBezTo>
                  <a:pt x="169" y="581"/>
                  <a:pt x="169" y="581"/>
                  <a:pt x="169" y="581"/>
                </a:cubicBezTo>
                <a:cubicBezTo>
                  <a:pt x="187" y="581"/>
                  <a:pt x="187" y="581"/>
                  <a:pt x="187" y="581"/>
                </a:cubicBezTo>
                <a:cubicBezTo>
                  <a:pt x="187" y="234"/>
                  <a:pt x="187" y="234"/>
                  <a:pt x="187" y="234"/>
                </a:cubicBezTo>
                <a:cubicBezTo>
                  <a:pt x="191" y="228"/>
                  <a:pt x="197" y="221"/>
                  <a:pt x="204" y="217"/>
                </a:cubicBezTo>
                <a:cubicBezTo>
                  <a:pt x="215" y="211"/>
                  <a:pt x="226" y="211"/>
                  <a:pt x="237" y="217"/>
                </a:cubicBezTo>
                <a:cubicBezTo>
                  <a:pt x="244" y="221"/>
                  <a:pt x="249" y="227"/>
                  <a:pt x="254" y="234"/>
                </a:cubicBezTo>
                <a:cubicBezTo>
                  <a:pt x="254" y="235"/>
                  <a:pt x="254" y="235"/>
                  <a:pt x="254" y="235"/>
                </a:cubicBezTo>
                <a:cubicBezTo>
                  <a:pt x="254" y="581"/>
                  <a:pt x="254" y="581"/>
                  <a:pt x="254" y="581"/>
                </a:cubicBezTo>
                <a:lnTo>
                  <a:pt x="272" y="581"/>
                </a:lnTo>
                <a:close/>
                <a:moveTo>
                  <a:pt x="160" y="69"/>
                </a:moveTo>
                <a:cubicBezTo>
                  <a:pt x="157" y="70"/>
                  <a:pt x="157" y="70"/>
                  <a:pt x="157" y="70"/>
                </a:cubicBezTo>
                <a:cubicBezTo>
                  <a:pt x="150" y="71"/>
                  <a:pt x="143" y="72"/>
                  <a:pt x="136" y="72"/>
                </a:cubicBezTo>
                <a:cubicBezTo>
                  <a:pt x="129" y="72"/>
                  <a:pt x="122" y="71"/>
                  <a:pt x="116" y="70"/>
                </a:cubicBezTo>
                <a:cubicBezTo>
                  <a:pt x="111" y="69"/>
                  <a:pt x="111" y="69"/>
                  <a:pt x="111" y="69"/>
                </a:cubicBezTo>
                <a:cubicBezTo>
                  <a:pt x="136" y="27"/>
                  <a:pt x="136" y="27"/>
                  <a:pt x="136" y="27"/>
                </a:cubicBezTo>
                <a:cubicBezTo>
                  <a:pt x="136" y="27"/>
                  <a:pt x="136" y="27"/>
                  <a:pt x="136" y="27"/>
                </a:cubicBezTo>
                <a:lnTo>
                  <a:pt x="160" y="69"/>
                </a:lnTo>
                <a:close/>
                <a:moveTo>
                  <a:pt x="232" y="196"/>
                </a:moveTo>
                <a:cubicBezTo>
                  <a:pt x="228" y="195"/>
                  <a:pt x="228" y="195"/>
                  <a:pt x="228" y="195"/>
                </a:cubicBezTo>
                <a:cubicBezTo>
                  <a:pt x="209" y="193"/>
                  <a:pt x="192" y="201"/>
                  <a:pt x="180" y="215"/>
                </a:cubicBezTo>
                <a:cubicBezTo>
                  <a:pt x="178" y="217"/>
                  <a:pt x="178" y="217"/>
                  <a:pt x="178" y="217"/>
                </a:cubicBezTo>
                <a:cubicBezTo>
                  <a:pt x="176" y="215"/>
                  <a:pt x="176" y="215"/>
                  <a:pt x="176" y="215"/>
                </a:cubicBezTo>
                <a:cubicBezTo>
                  <a:pt x="165" y="201"/>
                  <a:pt x="150" y="195"/>
                  <a:pt x="136" y="195"/>
                </a:cubicBezTo>
                <a:cubicBezTo>
                  <a:pt x="121" y="195"/>
                  <a:pt x="107" y="201"/>
                  <a:pt x="95" y="215"/>
                </a:cubicBezTo>
                <a:cubicBezTo>
                  <a:pt x="93" y="217"/>
                  <a:pt x="93" y="217"/>
                  <a:pt x="93" y="217"/>
                </a:cubicBezTo>
                <a:cubicBezTo>
                  <a:pt x="92" y="215"/>
                  <a:pt x="92" y="215"/>
                  <a:pt x="92" y="215"/>
                </a:cubicBezTo>
                <a:cubicBezTo>
                  <a:pt x="79" y="201"/>
                  <a:pt x="62" y="193"/>
                  <a:pt x="44" y="195"/>
                </a:cubicBezTo>
                <a:cubicBezTo>
                  <a:pt x="39" y="196"/>
                  <a:pt x="39" y="196"/>
                  <a:pt x="39" y="196"/>
                </a:cubicBezTo>
                <a:cubicBezTo>
                  <a:pt x="102" y="85"/>
                  <a:pt x="102" y="85"/>
                  <a:pt x="102" y="85"/>
                </a:cubicBezTo>
                <a:cubicBezTo>
                  <a:pt x="107" y="86"/>
                  <a:pt x="107" y="86"/>
                  <a:pt x="107" y="86"/>
                </a:cubicBezTo>
                <a:cubicBezTo>
                  <a:pt x="116" y="88"/>
                  <a:pt x="126" y="89"/>
                  <a:pt x="136" y="89"/>
                </a:cubicBezTo>
                <a:cubicBezTo>
                  <a:pt x="146" y="89"/>
                  <a:pt x="157" y="88"/>
                  <a:pt x="167" y="86"/>
                </a:cubicBezTo>
                <a:cubicBezTo>
                  <a:pt x="169" y="85"/>
                  <a:pt x="169" y="85"/>
                  <a:pt x="169" y="85"/>
                </a:cubicBezTo>
                <a:lnTo>
                  <a:pt x="232" y="196"/>
                </a:lnTo>
                <a:close/>
              </a:path>
            </a:pathLst>
          </a:cu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17"/>
          <p:cNvSpPr/>
          <p:nvPr/>
        </p:nvSpPr>
        <p:spPr>
          <a:xfrm>
            <a:off x="9722209" y="4859487"/>
            <a:ext cx="1965294" cy="921072"/>
          </a:xfrm>
          <a:custGeom>
            <a:avLst/>
            <a:gdLst/>
            <a:ahLst/>
            <a:cxnLst/>
            <a:rect l="l" t="t" r="r" b="b"/>
            <a:pathLst>
              <a:path w="581" h="272" extrusionOk="0">
                <a:moveTo>
                  <a:pt x="0" y="17"/>
                </a:moveTo>
                <a:cubicBezTo>
                  <a:pt x="346" y="17"/>
                  <a:pt x="346" y="17"/>
                  <a:pt x="346" y="17"/>
                </a:cubicBezTo>
                <a:cubicBezTo>
                  <a:pt x="347" y="18"/>
                  <a:pt x="347" y="18"/>
                  <a:pt x="347" y="18"/>
                </a:cubicBezTo>
                <a:cubicBezTo>
                  <a:pt x="354" y="22"/>
                  <a:pt x="360" y="28"/>
                  <a:pt x="364" y="35"/>
                </a:cubicBezTo>
                <a:cubicBezTo>
                  <a:pt x="370" y="45"/>
                  <a:pt x="370" y="57"/>
                  <a:pt x="364" y="67"/>
                </a:cubicBezTo>
                <a:cubicBezTo>
                  <a:pt x="360" y="74"/>
                  <a:pt x="353" y="80"/>
                  <a:pt x="347" y="84"/>
                </a:cubicBezTo>
                <a:cubicBezTo>
                  <a:pt x="0" y="84"/>
                  <a:pt x="0" y="84"/>
                  <a:pt x="0" y="84"/>
                </a:cubicBezTo>
                <a:cubicBezTo>
                  <a:pt x="0" y="102"/>
                  <a:pt x="0" y="102"/>
                  <a:pt x="0" y="102"/>
                </a:cubicBezTo>
                <a:cubicBezTo>
                  <a:pt x="347" y="102"/>
                  <a:pt x="347" y="102"/>
                  <a:pt x="347" y="102"/>
                </a:cubicBezTo>
                <a:cubicBezTo>
                  <a:pt x="353" y="107"/>
                  <a:pt x="360" y="112"/>
                  <a:pt x="364" y="119"/>
                </a:cubicBezTo>
                <a:cubicBezTo>
                  <a:pt x="367" y="125"/>
                  <a:pt x="368" y="130"/>
                  <a:pt x="368" y="136"/>
                </a:cubicBezTo>
                <a:cubicBezTo>
                  <a:pt x="368" y="141"/>
                  <a:pt x="367" y="147"/>
                  <a:pt x="364" y="152"/>
                </a:cubicBezTo>
                <a:cubicBezTo>
                  <a:pt x="360" y="159"/>
                  <a:pt x="353" y="165"/>
                  <a:pt x="347" y="169"/>
                </a:cubicBezTo>
                <a:cubicBezTo>
                  <a:pt x="0" y="169"/>
                  <a:pt x="0" y="169"/>
                  <a:pt x="0" y="169"/>
                </a:cubicBezTo>
                <a:cubicBezTo>
                  <a:pt x="0" y="187"/>
                  <a:pt x="0" y="187"/>
                  <a:pt x="0" y="187"/>
                </a:cubicBezTo>
                <a:cubicBezTo>
                  <a:pt x="347" y="187"/>
                  <a:pt x="347" y="187"/>
                  <a:pt x="347" y="187"/>
                </a:cubicBezTo>
                <a:cubicBezTo>
                  <a:pt x="353" y="192"/>
                  <a:pt x="360" y="197"/>
                  <a:pt x="364" y="204"/>
                </a:cubicBezTo>
                <a:cubicBezTo>
                  <a:pt x="370" y="215"/>
                  <a:pt x="370" y="226"/>
                  <a:pt x="364" y="237"/>
                </a:cubicBezTo>
                <a:cubicBezTo>
                  <a:pt x="360" y="244"/>
                  <a:pt x="354" y="250"/>
                  <a:pt x="347" y="254"/>
                </a:cubicBezTo>
                <a:cubicBezTo>
                  <a:pt x="0" y="254"/>
                  <a:pt x="0" y="254"/>
                  <a:pt x="0" y="254"/>
                </a:cubicBezTo>
                <a:cubicBezTo>
                  <a:pt x="0" y="272"/>
                  <a:pt x="0" y="272"/>
                  <a:pt x="0" y="272"/>
                </a:cubicBezTo>
                <a:cubicBezTo>
                  <a:pt x="349" y="272"/>
                  <a:pt x="349" y="272"/>
                  <a:pt x="349" y="272"/>
                </a:cubicBezTo>
                <a:cubicBezTo>
                  <a:pt x="351" y="272"/>
                  <a:pt x="352" y="271"/>
                  <a:pt x="354" y="270"/>
                </a:cubicBezTo>
                <a:cubicBezTo>
                  <a:pt x="576" y="143"/>
                  <a:pt x="576" y="143"/>
                  <a:pt x="576" y="143"/>
                </a:cubicBezTo>
                <a:cubicBezTo>
                  <a:pt x="579" y="142"/>
                  <a:pt x="581" y="139"/>
                  <a:pt x="581" y="136"/>
                </a:cubicBezTo>
                <a:cubicBezTo>
                  <a:pt x="581" y="133"/>
                  <a:pt x="579" y="130"/>
                  <a:pt x="576" y="128"/>
                </a:cubicBezTo>
                <a:cubicBezTo>
                  <a:pt x="502" y="86"/>
                  <a:pt x="426" y="46"/>
                  <a:pt x="354" y="1"/>
                </a:cubicBezTo>
                <a:cubicBezTo>
                  <a:pt x="352" y="0"/>
                  <a:pt x="351" y="0"/>
                  <a:pt x="349" y="0"/>
                </a:cubicBezTo>
                <a:cubicBezTo>
                  <a:pt x="347" y="0"/>
                  <a:pt x="347" y="0"/>
                  <a:pt x="347" y="0"/>
                </a:cubicBezTo>
                <a:cubicBezTo>
                  <a:pt x="347" y="0"/>
                  <a:pt x="347" y="0"/>
                  <a:pt x="347" y="0"/>
                </a:cubicBezTo>
                <a:cubicBezTo>
                  <a:pt x="0" y="0"/>
                  <a:pt x="0" y="0"/>
                  <a:pt x="0" y="0"/>
                </a:cubicBezTo>
                <a:lnTo>
                  <a:pt x="0" y="17"/>
                </a:lnTo>
                <a:close/>
                <a:moveTo>
                  <a:pt x="554" y="136"/>
                </a:moveTo>
                <a:cubicBezTo>
                  <a:pt x="554" y="136"/>
                  <a:pt x="554" y="136"/>
                  <a:pt x="554" y="136"/>
                </a:cubicBezTo>
                <a:cubicBezTo>
                  <a:pt x="512" y="160"/>
                  <a:pt x="512" y="160"/>
                  <a:pt x="512" y="160"/>
                </a:cubicBezTo>
                <a:cubicBezTo>
                  <a:pt x="511" y="155"/>
                  <a:pt x="511" y="155"/>
                  <a:pt x="511" y="155"/>
                </a:cubicBezTo>
                <a:cubicBezTo>
                  <a:pt x="510" y="149"/>
                  <a:pt x="509" y="142"/>
                  <a:pt x="509" y="136"/>
                </a:cubicBezTo>
                <a:cubicBezTo>
                  <a:pt x="509" y="129"/>
                  <a:pt x="510" y="121"/>
                  <a:pt x="511" y="115"/>
                </a:cubicBezTo>
                <a:cubicBezTo>
                  <a:pt x="512" y="112"/>
                  <a:pt x="512" y="112"/>
                  <a:pt x="512" y="112"/>
                </a:cubicBezTo>
                <a:lnTo>
                  <a:pt x="554" y="136"/>
                </a:lnTo>
                <a:close/>
                <a:moveTo>
                  <a:pt x="496" y="103"/>
                </a:moveTo>
                <a:cubicBezTo>
                  <a:pt x="496" y="104"/>
                  <a:pt x="496" y="104"/>
                  <a:pt x="496" y="104"/>
                </a:cubicBezTo>
                <a:cubicBezTo>
                  <a:pt x="493" y="114"/>
                  <a:pt x="492" y="125"/>
                  <a:pt x="492" y="136"/>
                </a:cubicBezTo>
                <a:cubicBezTo>
                  <a:pt x="492" y="145"/>
                  <a:pt x="493" y="155"/>
                  <a:pt x="495" y="165"/>
                </a:cubicBezTo>
                <a:cubicBezTo>
                  <a:pt x="496" y="169"/>
                  <a:pt x="496" y="169"/>
                  <a:pt x="496" y="169"/>
                </a:cubicBezTo>
                <a:cubicBezTo>
                  <a:pt x="385" y="232"/>
                  <a:pt x="385" y="232"/>
                  <a:pt x="385" y="232"/>
                </a:cubicBezTo>
                <a:cubicBezTo>
                  <a:pt x="386" y="228"/>
                  <a:pt x="386" y="228"/>
                  <a:pt x="386" y="228"/>
                </a:cubicBezTo>
                <a:cubicBezTo>
                  <a:pt x="388" y="209"/>
                  <a:pt x="380" y="192"/>
                  <a:pt x="366" y="180"/>
                </a:cubicBezTo>
                <a:cubicBezTo>
                  <a:pt x="365" y="178"/>
                  <a:pt x="365" y="178"/>
                  <a:pt x="365" y="178"/>
                </a:cubicBezTo>
                <a:cubicBezTo>
                  <a:pt x="366" y="177"/>
                  <a:pt x="366" y="177"/>
                  <a:pt x="366" y="177"/>
                </a:cubicBezTo>
                <a:cubicBezTo>
                  <a:pt x="380" y="165"/>
                  <a:pt x="386" y="150"/>
                  <a:pt x="386" y="136"/>
                </a:cubicBezTo>
                <a:cubicBezTo>
                  <a:pt x="386" y="121"/>
                  <a:pt x="380" y="107"/>
                  <a:pt x="366" y="95"/>
                </a:cubicBezTo>
                <a:cubicBezTo>
                  <a:pt x="365" y="93"/>
                  <a:pt x="365" y="93"/>
                  <a:pt x="365" y="93"/>
                </a:cubicBezTo>
                <a:cubicBezTo>
                  <a:pt x="366" y="92"/>
                  <a:pt x="366" y="92"/>
                  <a:pt x="366" y="92"/>
                </a:cubicBezTo>
                <a:cubicBezTo>
                  <a:pt x="380" y="80"/>
                  <a:pt x="388" y="62"/>
                  <a:pt x="386" y="44"/>
                </a:cubicBezTo>
                <a:cubicBezTo>
                  <a:pt x="385" y="39"/>
                  <a:pt x="385" y="39"/>
                  <a:pt x="385" y="39"/>
                </a:cubicBezTo>
                <a:lnTo>
                  <a:pt x="496" y="103"/>
                </a:lnTo>
                <a:close/>
              </a:path>
            </a:pathLst>
          </a:cu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8" name="Google Shape;428;p17"/>
          <p:cNvSpPr/>
          <p:nvPr/>
        </p:nvSpPr>
        <p:spPr>
          <a:xfrm>
            <a:off x="4571064" y="4859487"/>
            <a:ext cx="1962729" cy="921072"/>
          </a:xfrm>
          <a:custGeom>
            <a:avLst/>
            <a:gdLst/>
            <a:ahLst/>
            <a:cxnLst/>
            <a:rect l="l" t="t" r="r" b="b"/>
            <a:pathLst>
              <a:path w="580" h="272" extrusionOk="0">
                <a:moveTo>
                  <a:pt x="580" y="0"/>
                </a:moveTo>
                <a:cubicBezTo>
                  <a:pt x="233" y="0"/>
                  <a:pt x="233" y="0"/>
                  <a:pt x="233" y="0"/>
                </a:cubicBezTo>
                <a:cubicBezTo>
                  <a:pt x="233" y="0"/>
                  <a:pt x="233" y="0"/>
                  <a:pt x="233" y="0"/>
                </a:cubicBezTo>
                <a:cubicBezTo>
                  <a:pt x="232" y="0"/>
                  <a:pt x="232" y="0"/>
                  <a:pt x="232" y="0"/>
                </a:cubicBezTo>
                <a:cubicBezTo>
                  <a:pt x="230" y="0"/>
                  <a:pt x="228" y="1"/>
                  <a:pt x="227" y="2"/>
                </a:cubicBezTo>
                <a:cubicBezTo>
                  <a:pt x="154" y="47"/>
                  <a:pt x="78" y="86"/>
                  <a:pt x="4" y="128"/>
                </a:cubicBezTo>
                <a:cubicBezTo>
                  <a:pt x="1" y="130"/>
                  <a:pt x="0" y="133"/>
                  <a:pt x="0" y="136"/>
                </a:cubicBezTo>
                <a:cubicBezTo>
                  <a:pt x="0" y="139"/>
                  <a:pt x="1" y="142"/>
                  <a:pt x="4" y="144"/>
                </a:cubicBezTo>
                <a:cubicBezTo>
                  <a:pt x="226" y="271"/>
                  <a:pt x="226" y="271"/>
                  <a:pt x="226" y="271"/>
                </a:cubicBezTo>
                <a:cubicBezTo>
                  <a:pt x="228" y="272"/>
                  <a:pt x="230" y="272"/>
                  <a:pt x="232" y="272"/>
                </a:cubicBezTo>
                <a:cubicBezTo>
                  <a:pt x="580" y="272"/>
                  <a:pt x="580" y="272"/>
                  <a:pt x="580" y="272"/>
                </a:cubicBezTo>
                <a:cubicBezTo>
                  <a:pt x="580" y="254"/>
                  <a:pt x="580" y="254"/>
                  <a:pt x="580" y="254"/>
                </a:cubicBezTo>
                <a:cubicBezTo>
                  <a:pt x="234" y="254"/>
                  <a:pt x="234" y="254"/>
                  <a:pt x="234" y="254"/>
                </a:cubicBezTo>
                <a:cubicBezTo>
                  <a:pt x="227" y="250"/>
                  <a:pt x="221" y="244"/>
                  <a:pt x="217" y="237"/>
                </a:cubicBezTo>
                <a:cubicBezTo>
                  <a:pt x="210" y="227"/>
                  <a:pt x="210" y="215"/>
                  <a:pt x="217" y="205"/>
                </a:cubicBezTo>
                <a:cubicBezTo>
                  <a:pt x="221" y="198"/>
                  <a:pt x="227" y="192"/>
                  <a:pt x="234" y="188"/>
                </a:cubicBezTo>
                <a:cubicBezTo>
                  <a:pt x="580" y="188"/>
                  <a:pt x="580" y="188"/>
                  <a:pt x="580" y="188"/>
                </a:cubicBezTo>
                <a:cubicBezTo>
                  <a:pt x="580" y="170"/>
                  <a:pt x="580" y="170"/>
                  <a:pt x="580" y="170"/>
                </a:cubicBezTo>
                <a:cubicBezTo>
                  <a:pt x="234" y="170"/>
                  <a:pt x="234" y="170"/>
                  <a:pt x="234" y="170"/>
                </a:cubicBezTo>
                <a:cubicBezTo>
                  <a:pt x="227" y="165"/>
                  <a:pt x="221" y="159"/>
                  <a:pt x="217" y="152"/>
                </a:cubicBezTo>
                <a:cubicBezTo>
                  <a:pt x="214" y="147"/>
                  <a:pt x="212" y="142"/>
                  <a:pt x="212" y="136"/>
                </a:cubicBezTo>
                <a:cubicBezTo>
                  <a:pt x="212" y="131"/>
                  <a:pt x="213" y="125"/>
                  <a:pt x="217" y="120"/>
                </a:cubicBezTo>
                <a:cubicBezTo>
                  <a:pt x="221" y="113"/>
                  <a:pt x="227" y="107"/>
                  <a:pt x="234" y="103"/>
                </a:cubicBezTo>
                <a:cubicBezTo>
                  <a:pt x="580" y="103"/>
                  <a:pt x="580" y="103"/>
                  <a:pt x="580" y="103"/>
                </a:cubicBezTo>
                <a:cubicBezTo>
                  <a:pt x="580" y="85"/>
                  <a:pt x="580" y="85"/>
                  <a:pt x="580" y="85"/>
                </a:cubicBezTo>
                <a:cubicBezTo>
                  <a:pt x="234" y="85"/>
                  <a:pt x="234" y="85"/>
                  <a:pt x="234" y="85"/>
                </a:cubicBezTo>
                <a:cubicBezTo>
                  <a:pt x="227" y="80"/>
                  <a:pt x="221" y="75"/>
                  <a:pt x="217" y="68"/>
                </a:cubicBezTo>
                <a:cubicBezTo>
                  <a:pt x="210" y="57"/>
                  <a:pt x="210" y="46"/>
                  <a:pt x="217" y="35"/>
                </a:cubicBezTo>
                <a:cubicBezTo>
                  <a:pt x="221" y="28"/>
                  <a:pt x="227" y="22"/>
                  <a:pt x="233" y="18"/>
                </a:cubicBezTo>
                <a:cubicBezTo>
                  <a:pt x="234" y="18"/>
                  <a:pt x="234" y="18"/>
                  <a:pt x="234" y="18"/>
                </a:cubicBezTo>
                <a:cubicBezTo>
                  <a:pt x="580" y="18"/>
                  <a:pt x="580" y="18"/>
                  <a:pt x="580" y="18"/>
                </a:cubicBezTo>
                <a:lnTo>
                  <a:pt x="580" y="0"/>
                </a:lnTo>
                <a:close/>
                <a:moveTo>
                  <a:pt x="69" y="112"/>
                </a:moveTo>
                <a:cubicBezTo>
                  <a:pt x="69" y="115"/>
                  <a:pt x="69" y="115"/>
                  <a:pt x="69" y="115"/>
                </a:cubicBezTo>
                <a:cubicBezTo>
                  <a:pt x="70" y="122"/>
                  <a:pt x="71" y="129"/>
                  <a:pt x="71" y="136"/>
                </a:cubicBezTo>
                <a:cubicBezTo>
                  <a:pt x="71" y="143"/>
                  <a:pt x="70" y="149"/>
                  <a:pt x="69" y="156"/>
                </a:cubicBezTo>
                <a:cubicBezTo>
                  <a:pt x="69" y="160"/>
                  <a:pt x="69" y="160"/>
                  <a:pt x="69" y="160"/>
                </a:cubicBezTo>
                <a:cubicBezTo>
                  <a:pt x="26" y="136"/>
                  <a:pt x="26" y="136"/>
                  <a:pt x="26" y="136"/>
                </a:cubicBezTo>
                <a:cubicBezTo>
                  <a:pt x="26" y="136"/>
                  <a:pt x="26" y="136"/>
                  <a:pt x="26" y="136"/>
                </a:cubicBezTo>
                <a:lnTo>
                  <a:pt x="69" y="112"/>
                </a:lnTo>
                <a:close/>
                <a:moveTo>
                  <a:pt x="195" y="40"/>
                </a:moveTo>
                <a:cubicBezTo>
                  <a:pt x="195" y="44"/>
                  <a:pt x="195" y="44"/>
                  <a:pt x="195" y="44"/>
                </a:cubicBezTo>
                <a:cubicBezTo>
                  <a:pt x="192" y="63"/>
                  <a:pt x="200" y="80"/>
                  <a:pt x="214" y="92"/>
                </a:cubicBezTo>
                <a:cubicBezTo>
                  <a:pt x="216" y="94"/>
                  <a:pt x="216" y="94"/>
                  <a:pt x="216" y="94"/>
                </a:cubicBezTo>
                <a:cubicBezTo>
                  <a:pt x="214" y="95"/>
                  <a:pt x="214" y="95"/>
                  <a:pt x="214" y="95"/>
                </a:cubicBezTo>
                <a:cubicBezTo>
                  <a:pt x="201" y="107"/>
                  <a:pt x="194" y="122"/>
                  <a:pt x="194" y="136"/>
                </a:cubicBezTo>
                <a:cubicBezTo>
                  <a:pt x="194" y="151"/>
                  <a:pt x="201" y="165"/>
                  <a:pt x="214" y="177"/>
                </a:cubicBezTo>
                <a:cubicBezTo>
                  <a:pt x="216" y="179"/>
                  <a:pt x="216" y="179"/>
                  <a:pt x="216" y="179"/>
                </a:cubicBezTo>
                <a:cubicBezTo>
                  <a:pt x="214" y="180"/>
                  <a:pt x="214" y="180"/>
                  <a:pt x="214" y="180"/>
                </a:cubicBezTo>
                <a:cubicBezTo>
                  <a:pt x="200" y="192"/>
                  <a:pt x="192" y="210"/>
                  <a:pt x="195" y="228"/>
                </a:cubicBezTo>
                <a:cubicBezTo>
                  <a:pt x="195" y="233"/>
                  <a:pt x="195" y="233"/>
                  <a:pt x="195" y="233"/>
                </a:cubicBezTo>
                <a:cubicBezTo>
                  <a:pt x="85" y="169"/>
                  <a:pt x="85" y="169"/>
                  <a:pt x="85" y="169"/>
                </a:cubicBezTo>
                <a:cubicBezTo>
                  <a:pt x="86" y="165"/>
                  <a:pt x="86" y="165"/>
                  <a:pt x="86" y="165"/>
                </a:cubicBezTo>
                <a:cubicBezTo>
                  <a:pt x="88" y="156"/>
                  <a:pt x="89" y="146"/>
                  <a:pt x="89" y="136"/>
                </a:cubicBezTo>
                <a:cubicBezTo>
                  <a:pt x="89" y="125"/>
                  <a:pt x="88" y="115"/>
                  <a:pt x="85" y="105"/>
                </a:cubicBezTo>
                <a:cubicBezTo>
                  <a:pt x="85" y="103"/>
                  <a:pt x="85" y="103"/>
                  <a:pt x="85" y="103"/>
                </a:cubicBezTo>
                <a:lnTo>
                  <a:pt x="195" y="40"/>
                </a:ln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17"/>
          <p:cNvSpPr txBox="1">
            <a:spLocks noGrp="1"/>
          </p:cNvSpPr>
          <p:nvPr>
            <p:ph type="title"/>
          </p:nvPr>
        </p:nvSpPr>
        <p:spPr>
          <a:xfrm>
            <a:off x="4676630" y="141569"/>
            <a:ext cx="6902748"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Functionalities</a:t>
            </a:r>
            <a:endParaRPr/>
          </a:p>
        </p:txBody>
      </p:sp>
      <p:pic>
        <p:nvPicPr>
          <p:cNvPr id="430" name="Google Shape;430;p17"/>
          <p:cNvPicPr preferRelativeResize="0"/>
          <p:nvPr/>
        </p:nvPicPr>
        <p:blipFill rotWithShape="1">
          <a:blip r:embed="rId3">
            <a:alphaModFix/>
          </a:blip>
          <a:srcRect/>
          <a:stretch/>
        </p:blipFill>
        <p:spPr>
          <a:xfrm>
            <a:off x="6055428" y="631430"/>
            <a:ext cx="4145150" cy="4023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77d2293c63_0_0"/>
          <p:cNvSpPr txBox="1">
            <a:spLocks noGrp="1"/>
          </p:cNvSpPr>
          <p:nvPr>
            <p:ph type="body" idx="1"/>
          </p:nvPr>
        </p:nvSpPr>
        <p:spPr>
          <a:xfrm>
            <a:off x="2"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Docker Engine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77d2293c63_0_4"/>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Engine</a:t>
            </a:r>
            <a:endParaRPr/>
          </a:p>
        </p:txBody>
      </p:sp>
      <p:pic>
        <p:nvPicPr>
          <p:cNvPr id="442" name="Google Shape;442;g77d2293c63_0_4"/>
          <p:cNvPicPr preferRelativeResize="0"/>
          <p:nvPr/>
        </p:nvPicPr>
        <p:blipFill rotWithShape="1">
          <a:blip r:embed="rId3">
            <a:alphaModFix/>
          </a:blip>
          <a:srcRect/>
          <a:stretch/>
        </p:blipFill>
        <p:spPr>
          <a:xfrm>
            <a:off x="5893092" y="568058"/>
            <a:ext cx="4469824" cy="481699"/>
          </a:xfrm>
          <a:prstGeom prst="rect">
            <a:avLst/>
          </a:prstGeom>
          <a:noFill/>
          <a:ln>
            <a:noFill/>
          </a:ln>
        </p:spPr>
      </p:pic>
      <p:sp>
        <p:nvSpPr>
          <p:cNvPr id="443" name="Google Shape;443;g77d2293c63_0_4"/>
          <p:cNvSpPr/>
          <p:nvPr/>
        </p:nvSpPr>
        <p:spPr>
          <a:xfrm>
            <a:off x="2069051" y="2950153"/>
            <a:ext cx="12081300" cy="34125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Docker Engine is a client-server application with these major components: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Server: It is a type of long-running program called a daemon process (the dockerd command).</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REST API: It specifies the interfaces that programs can use to communicate with the daemon and instructs it on what to do next.</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CLI: It is a command line interface client that is used to write the docker commands.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77d2293c63_0_11"/>
          <p:cNvSpPr txBox="1">
            <a:spLocks noGrp="1"/>
          </p:cNvSpPr>
          <p:nvPr>
            <p:ph type="title"/>
          </p:nvPr>
        </p:nvSpPr>
        <p:spPr>
          <a:xfrm>
            <a:off x="4676630" y="192369"/>
            <a:ext cx="69027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Docker Engine</a:t>
            </a:r>
            <a:endParaRPr/>
          </a:p>
        </p:txBody>
      </p:sp>
      <p:pic>
        <p:nvPicPr>
          <p:cNvPr id="450" name="Google Shape;450;g77d2293c63_0_11"/>
          <p:cNvPicPr preferRelativeResize="0"/>
          <p:nvPr/>
        </p:nvPicPr>
        <p:blipFill rotWithShape="1">
          <a:blip r:embed="rId3">
            <a:alphaModFix/>
          </a:blip>
          <a:srcRect/>
          <a:stretch/>
        </p:blipFill>
        <p:spPr>
          <a:xfrm>
            <a:off x="5893092" y="568058"/>
            <a:ext cx="4469824" cy="481699"/>
          </a:xfrm>
          <a:prstGeom prst="rect">
            <a:avLst/>
          </a:prstGeom>
          <a:noFill/>
          <a:ln>
            <a:noFill/>
          </a:ln>
        </p:spPr>
      </p:pic>
      <p:pic>
        <p:nvPicPr>
          <p:cNvPr id="451" name="Google Shape;451;g77d2293c63_0_11" descr="A screenshot of a cell phone&#10;&#10;Description automatically generated"/>
          <p:cNvPicPr preferRelativeResize="0"/>
          <p:nvPr/>
        </p:nvPicPr>
        <p:blipFill rotWithShape="1">
          <a:blip r:embed="rId4">
            <a:alphaModFix/>
          </a:blip>
          <a:srcRect/>
          <a:stretch/>
        </p:blipFill>
        <p:spPr>
          <a:xfrm>
            <a:off x="2614456" y="1491201"/>
            <a:ext cx="11027087" cy="6664519"/>
          </a:xfrm>
          <a:prstGeom prst="rect">
            <a:avLst/>
          </a:prstGeom>
          <a:noFill/>
          <a:ln>
            <a:noFill/>
          </a:ln>
        </p:spPr>
      </p:pic>
      <p:sp>
        <p:nvSpPr>
          <p:cNvPr id="452" name="Google Shape;452;g77d2293c63_0_11"/>
          <p:cNvSpPr/>
          <p:nvPr/>
        </p:nvSpPr>
        <p:spPr>
          <a:xfrm>
            <a:off x="583931" y="8698700"/>
            <a:ext cx="8127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595959"/>
                </a:solidFill>
                <a:latin typeface="Open Sans"/>
                <a:ea typeface="Open Sans"/>
                <a:cs typeface="Open Sans"/>
                <a:sym typeface="Open Sans"/>
              </a:rPr>
              <a:t>Source: https://docs.docker.com/engine/docker-overview/#docker-engine</a:t>
            </a:r>
            <a:endParaRPr sz="1400" b="0" i="1" u="none" strike="noStrike" cap="none">
              <a:solidFill>
                <a:srgbClr val="595959"/>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2183</Words>
  <Application>Microsoft Office PowerPoint</Application>
  <PresentationFormat>Custom</PresentationFormat>
  <Paragraphs>210</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Calibri</vt:lpstr>
      <vt:lpstr>Courier New</vt:lpstr>
      <vt:lpstr>Open Sans</vt:lpstr>
      <vt:lpstr>Open Sans ExtraBold</vt:lpstr>
      <vt:lpstr>Digital Marketing</vt:lpstr>
      <vt:lpstr>Digital Marketing</vt:lpstr>
      <vt:lpstr>PowerPoint Presentation</vt:lpstr>
      <vt:lpstr>PowerPoint Presentation</vt:lpstr>
      <vt:lpstr>PowerPoint Presentation</vt:lpstr>
      <vt:lpstr>PowerPoint Presentation</vt:lpstr>
      <vt:lpstr>Introduction</vt:lpstr>
      <vt:lpstr>Functionalities</vt:lpstr>
      <vt:lpstr>PowerPoint Presentation</vt:lpstr>
      <vt:lpstr>Docker Engine</vt:lpstr>
      <vt:lpstr>Docker Engine</vt:lpstr>
      <vt:lpstr>Docker Engine</vt:lpstr>
      <vt:lpstr>PowerPoint Presentation</vt:lpstr>
      <vt:lpstr>Docker Properties</vt:lpstr>
      <vt:lpstr>PowerPoint Presentation</vt:lpstr>
      <vt:lpstr>Installation of Docker</vt:lpstr>
      <vt:lpstr>Install, Upgrade, and Uninstall Docker CE for Linux</vt:lpstr>
      <vt:lpstr>Configure Docker Daemon to Start on Boot</vt:lpstr>
      <vt:lpstr>PowerPoint Presentation</vt:lpstr>
      <vt:lpstr>Docker Architecture</vt:lpstr>
      <vt:lpstr>Docker Architecture</vt:lpstr>
      <vt:lpstr>Docker Architecture</vt:lpstr>
      <vt:lpstr>Images and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Pal Singh</dc:creator>
  <cp:lastModifiedBy>Ajay Pal Singh</cp:lastModifiedBy>
  <cp:revision>1</cp:revision>
  <dcterms:created xsi:type="dcterms:W3CDTF">2019-10-17T08:10:32Z</dcterms:created>
  <dcterms:modified xsi:type="dcterms:W3CDTF">2020-05-21T08:03:44Z</dcterms:modified>
</cp:coreProperties>
</file>